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8: Hazael y los reyes de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quién hablaba el rey sobre los milagros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Giezi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Giezi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 hablaba el rey sobre los milagros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relataba Giezi cuando llegó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le devolviera su casa y sus tierras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mal que Hazael haría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Cómo Eliseo había resucitado a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relataba Giezi cuando llegó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ordenó el rey respecto a las posesiones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le devolviera su casa y sus 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Restituirle todo y los frutos producidos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Restituirle todo y los frutos producidos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el rey respecto a las posesiones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ciudad llegó Eliseo cuando Ben-adad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tierra de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llegó Eliseo cuando Ben-adad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envió Ben-adad a consultar 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Hazael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Giezi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Hazael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envió Ben-adad a consultar 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aconsejó Eliseo salir de la tierra por causa del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Giezi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camellos cargados de presentes llevó Hazael?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Ben-adad moriría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 de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ciertamente sanaría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 camellos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camellos cargados de presentes llevó Hazael?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decir Hazael al rey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Ben-adad moriría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ciertamente sanaría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 de 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ciertamente sanaría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decir Hazael al rey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sabía Eliseo que ocurriría realmente?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ciertamente sanaría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 de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Ben-adad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Ben-adad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sabía Eliseo que ocurriría realmente?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lloró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mal que Hazael haría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Puso un paño mojado sobre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el mal que Hazael haría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lloró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Eliseo que llegaría a ser Hazael?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 de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Ben-adad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Rey de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Eliseo que llegaría a ser Hazael?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mujer cuyo hijo había resucitado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aconsejó Eliseo salir de la tierra por causa del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mató Hazael a Ben-adad?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mal que Hazael haría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Puso un paño mojado sobre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Puso un paño mojado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mató Hazael a Ben-adad?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edad tenía Joram de Judá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y 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Treinta y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Joram de Judá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reinó Joram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y 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reinó Joram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anduvo Joram en el camino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mal que Hazael haría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le devolviera su casa y sus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una hija de Acab era su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anduvo Joram en el camino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nación se rebeló contra Judá durante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Ben-adad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nación se rebeló contra Judá durante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duraría el hambre anunciada?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y 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reinó después de Joram en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Hazael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Giezi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reinó después de Joram en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8: Hazael y los reyes de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duraría el hambre anunciada?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tierra vivió la mujer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cama del varón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tierra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Llena de extremo a extremo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tierra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tierra vivió la mujer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la mujer al rey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Restituirle todo y los frutos producidos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le devolviera su casa y sus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le devolviera su casa y sus tierras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la mujer al rey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8: Hazael y los reyes de Judá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