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Reyes 8: Hazael y los reyes de Judá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 quién hablaba el rey sobre los milagros de Eliseo?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Giezi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Hazael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Ocozías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mujer cuyo hijo había resucitado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Giezi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quién hablaba el rey sobre los milagros de Eliseo?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relataba Giezi cuando llegó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una hija de Acab era su esposa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Cómo Eliseo había resucitado a su hijo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le devolviera su casa y sus tierras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el mal que Hazael haría a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Cómo Eliseo había resucitado a su hijo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relataba Giezi cuando llegó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ordenó el rey respecto a las posesiones de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le devolviera su casa y sus tierras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Cómo Eliseo había resucitado a su hijo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Restituirle todo y los frutos producidos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una hija de Acab era su esposa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Restituirle todo y los frutos producidos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ordenó el rey respecto a las posesiones de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ciudad llegó Eliseo cuando Ben-adad estaba enfermo?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tierra de 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Laquis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Damasco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ciudad llegó Eliseo cuando Ben-adad estaba enfermo?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 envió Ben-adad a consultar a Eliseo?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Hazael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Giezi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Ocozías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mujer cuyo hijo había resucitado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Hazael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envió Ben-adad a consultar a Eliseo?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 aconsejó Eliseo salir de la tierra por causa del hambre?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mujer cuyo hijo había resucitado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Giezi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Hazael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Ocozías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camellos cargados de presentes llevó Hazael?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Ben-adad moriría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 camellos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Rey de Siria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ciertamente sanaría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Cuarenta camellos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camellos cargados de presentes llevó Hazael?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debía decir Hazael al rey enfermo?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Ben-adad moriría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 camellos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ciertamente sanaría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Rey de 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ciertamente sanaría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decir Hazael al rey enfermo?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sabía Eliseo que ocurriría realmente?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ciertamente sanaría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 camellos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Rey de Siria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Ben-adad moriría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Ben-adad moriría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sabía Eliseo que ocurriría realmente?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lloró Eliseo?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el mal que Hazael haría a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una hija de Acab era su esposa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Puso un paño mojado sobre su rostro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Cómo Eliseo había resucitado a su hijo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8:11-12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 el mal que Hazael haría a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lloró Eliseo?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8:11-12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dijo Eliseo que llegaría a ser Hazael?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 camellos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Rey de Siria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Ben-adad moriría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Edom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Rey de Siria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dijo Eliseo que llegaría a ser Hazael?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la mujer cuyo hijo había resucitado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aconsejó Eliseo salir de la tierra por causa del hambre?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mató Hazael a Ben-adad?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el mal que Hazael haría a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una hija de Acab era su esposa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Puso un paño mojado sobre su rostro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Cómo Eliseo había resucitado a su hijo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Puso un paño mojado sobre su rostro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mató Hazael a Ben-adad?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edad tenía Joram de Judá al comenzar a reinar?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Ocho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Veinticinco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Treinta y dos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Treinta y dos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edad tenía Joram de Judá al comenzar a reinar?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 reinó Joram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Ocho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Treinta y dos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Ocho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reinó Joram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anduvo Joram en el camino de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Cómo Eliseo había resucitado a su hijo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una hija de Acab era su esposa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el mal que Hazael haría a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le devolviera su casa y sus tierras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una hija de Acab era su esposa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anduvo Joram en el camino de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nación se rebeló contra Judá durante Joram?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Rey de 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 camellos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Edom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Ben-adad moriría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Edom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nación se rebeló contra Judá durante Joram?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 duraría el hambre anunciada?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Ocho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Treinta y dos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Seis meses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reinó después de Joram en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Hazael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Giezi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mujer cuyo hijo había resucitado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Ocozías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8:24-25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Ocozías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reinó después de Joram en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8:24-25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Reyes 8: Hazael y los reyes de Judá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Siete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duraría el hambre anunciada?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tierra vivió la mujer durante el hambre?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Damasco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Sobre la cama del varón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tierra de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Llena de extremo a extremo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la tierra de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tierra vivió la mujer durante el hambre?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pidió la mujer al rey al regresar?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Restituirle todo y los frutos producidos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Cómo Eliseo había resucitado a su hijo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una hija de Acab era su esposa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le devolviera su casa y sus tierras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le devolviera su casa y sus tierras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la mujer al rey al regresar?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8: Hazael y los reyes de Judá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