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7: Los leprosos anuncian buenas nuevas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campamento decidieron ir los leprosos?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campamento de los sirios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Harina y cebada a bajo precio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campamento de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campamento decidieron ir los leprosos?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llegaron los leprosos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sexto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anochecer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llegaron los leprosos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encontraron el campamento 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saqueó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campamento de los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Vacío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encontraron el campamento 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hecho oír el SEÑOR a los sirios?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sirios preparaban una emboscada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Ropa y objetos arrojados por los sirios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Ruido de carros, caballos y gran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oír el SEÑOR a los sirios?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pensaron los sirios que venían contra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de los heteos y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reyes de los heteos y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pensaron los sirios que venían contra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anunció Eliseo que se vendería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Harina y cebada a bajo precio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campamento de los sirios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abandonaron los sirios al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Comieron, bebieron y escondieron plata, oro y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sirios preparaban una emboscada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Tiendas, caballos, asnos y 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abandonaron los sirios al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primero los leprosos en las tiendas?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Comieron, bebieron y escondieron plata, oro y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Ropa y objetos arrojados por los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Comieron, bebieron y escondieron plata, oro y ropa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primero los leprosos en las tiendas?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reconocieron después los leprosos?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de los heteos y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aquel era día de buenas nuevas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reconocieron después los leprosos?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sospechó inicialmente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sirios preparaban una emboscada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Ropa y objetos arrojados por los sirios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los sirios preparaban una emboscada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sospechó inicialmente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encontraron los mensajeros en el camino al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sirios preparaban una emboscada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Ropa y objetos arrojados por los sirios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Tiendas, caballos, asnos y 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Ruido de carros, caballos y gran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Ropa y objetos arrojados por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encontraron los mensajeros en el camino al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Harina y cebada a bajo precio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Eliseo que se vendería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pueblo con el campamento 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Vacío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saqueó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saqueó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pueblo con el campamento 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¿Se cumplieron los precios anunciados por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Vacío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saqueó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campamento de los sirios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 cumplieron los precios anunciados por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puso el rey a cargo de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oficial que había dudado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oficial en cuyo brazo se apoyaba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Jonadab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Ismael hijo de 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oficial que había dudado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puso el rey a cargo de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murió aquel oficial?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saqueó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de los heteos y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7:17-20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pueblo lo atropelló en la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murió aquel oficial?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7:17-20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7: Los leprosos anuncian buenas nuevas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dudó de la palabra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oficial que había dudado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oficial en cuyo brazo se apoyaba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mujer cuyo hijo había resucitado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oficial en cuyo brazo se apoyaba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dudó de la palabra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Eliseo que ocurriría al oficial?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aquel era día de buenas nuevas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de los heteos y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vería, pero no comería de 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 lo atropelló en la 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vería, pero no comería de 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Eliseo que ocurriría al oficial?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leprosos estaban a la entrada de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leprosos estaban a la entrada de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7: Los leprosos anuncian buenas nuevas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