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6: Eliseo, el hacha y el ejército sirio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ocurrió con el hierro?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Flotó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palo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Eliseo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ceguera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Flotó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con el hierro?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¿Contra qué nación guerreaba el rey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Ben-adad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Contra Siria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Tiglat-pileser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Hazael y Ben-adad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Contra Siria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¿Contra qué nación guerreaba el rey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revelaba Eliseo al rey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el lugar donde habitaban era estrecho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monte lleno de caballos y carros de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lugares donde Siria preparaba emboscadas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Caballos, carros y un gran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lugares donde Siria preparaba emboscadas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revelaba Eliseo al rey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sospechó el rey de Siria entre sus siervos?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era prestada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Rasgó sus vestidos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 debía matarlos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había un traidor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había un traidor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sospechó el rey de Siria entre sus siervos?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dijeron que estaba Eliseo?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Dotán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Samaria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Nínive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Ecrón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Dotán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dijeron que estaba Eliseo?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querían los profetas ir al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el lugar donde habitaban era estrecho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lugares donde Siria preparaba emboscadas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monte lleno de caballos y carros de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Caballos, carros y un gran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rodeó la ciudad durante la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Más son los que están con nosotros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Caballos, carros y un gran 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Darles comida y dejarlos volver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Comer a sus hijos por turnos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Caballos, carros y un gran ejército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rodeó la ciudad durante la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dijo Eliseo a su criado temeroso?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Caballos, carros y un gran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Darles comida y dejarlos volver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Más son los que están con nosotros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Comer a sus hijos por turnos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Más son los que están con nosotros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Eliseo a su criado temeroso?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vio el criado cuando Dios abrió sus ojos?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el lugar donde habitaban era estrecho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lugares donde Siria preparaba emboscadas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Caballos, carros y un gran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monte lleno de caballos y carros de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monte lleno de caballos y carros de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vio el criado cuando Dios abrió sus ojos?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hirió Dios al ejército sirio?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ceguera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Eliseo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palo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 debía matarlos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ceguera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hirió Dios al ejército sirio?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ciudad condujo Eliseo a los sirios?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Dotán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Samaria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6:19-20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Samaria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ciudad condujo Eliseo a los sirios?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6:19-20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el lugar donde habitaban era estrecho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querían los profetas ir al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preguntó el rey de Israel al verlos?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Rasgó sus vestidos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era prestada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 debía matarlos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había un traidor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 debía matarlos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preguntó el rey de Israel al verlos?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mandó Eliseo hacer con los cautivos?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Más son los que están con nosotros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Comer a sus hijos por turnos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Caballos, carros y un gran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Darles comida y dejarlos volver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6:22-23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Darles comida y dejarlos volver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mandó Eliseo hacer con los cautivos?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6:22-23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rey de Siria sitió después a Samaria?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Ben-adad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Contra Siria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Isaías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Hazael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Ben-adad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rey de Siria sitió después a Samaria?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 llegó a costar una cabeza de asno?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Cincuenta y cinco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Ochenta piezas de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Cincuenta siclos de 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Hasta el año undécimo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Ochenta piezas de plata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llegó a costar una cabeza de asno?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acuerdo terrible hicieron dos mujeres durante el hambre?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Darles comida y dejarlos volver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Más son los que están con nosotros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Comer a sus hijos por turnos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Caballos, carros y un gran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6:28-29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Comer a sus hijos por turnos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acuerdo terrible hicieron dos mujeres durante el hambre?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6:28-29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cayó al agua mientras uno cortaba un árbol?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Cilicio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hierro del hacha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reloj de Acaz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imagen de Asera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el rey al oír a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 debía matarlos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era prestada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había un traidor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Rasgó sus vestidos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Rasgó sus vestidos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el rey al oír a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llevaba el rey debajo de su ropa?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Cilicio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hierro del hacha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canastas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Cilicio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llevaba el rey debajo de su ropa?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culpó el rey y amenazó con decapitar?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palo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Eliseo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Flotó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ceguera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Eliseo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culpó el rey y amenazó con decapitar?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6: Eliseo, el hacha y el ejército sirio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hierro del hacha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cayó al agua mientras uno cortaba un árbol?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se angustió el hombre por el hacha?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había un traidor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Rasgó sus vestidos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era prestada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 debía matarlos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era prestada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se angustió el hombre por el hacha?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echó Eliseo al agua?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Eliseo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Flotó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ceguera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palo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 palo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echó Eliseo al agua?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6: Eliseo, el hacha y el ejército sirio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