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6: Eliseo, el hacha y el ejército 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el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Flotó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qué nación guerreaba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Hazael y 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nación guerreaba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revelaba Eliseo al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lugares donde Siria preparaba emboscadas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revelaba Eliseo al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sospechó el rey de Siria entre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había un traidor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sospechó el rey de Siria entre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dijeron que estaba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Dotán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dijeron que estaba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querían los profetas ir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rodeó la ciudad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Caballos, carros y un gran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rodeó la ciudad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Eliseo a su criado temeroso?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Más son los que están con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Eliseo a su criado temeroso?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el criado cuando Dios abrió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 lugar donde habitaban era estrecho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donde Siria preparaba emboscadas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monte lleno de caballos y carros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monte lleno de caballos y carros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criado cuando Dios abrió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hirió Dios al ejército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ceguera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hirió Dios al ejército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condujo Eliseo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condujo Eliseo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lugar donde habitaban era estrecho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querían los profetas ir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el rey de Israel al verlos?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debía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rey de Israel al verlos?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mandó Eliseo hacer con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Darles comida y dejarlos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Eliseo hacer con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de Siria sitió después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Siria sitió después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llegó a costar una cabeza de asno?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Ochenta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Ochenta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llegó a costar una cabeza de asno?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acuerdo terrible hicieron dos mujeres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Darles comida y dejarlos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son los que están con 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a sus hijos por turnos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Caballos, carros y un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Comer a sus hijos por turnos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acuerdo terrible hicieron dos mujeres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cayó al agua mientras uno cortaba un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reloj de 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rey al oír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rey al oír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el rey debajo de su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canastas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rey debajo de su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culpó el rey y amenazó con decapitar?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culpó el rey y amenazó con decapitar?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6: Eliseo, el hacha y el ejército sirio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hierro del hacha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al agua mientras uno cortaba un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angustió el hombre por el hacha?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un traidor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prestada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debía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era prestada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angustió el hombre por el hacha?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echó Eliseo al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Flotó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ceguera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echó Eliseo al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6: Eliseo, el hacha y el ejército sirio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