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5: Naamán es sanado de la lepra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entregó a Naamán una carta para el rey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Giezi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rey de 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entregó a Naamán una carta para el rey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talentos de plata llevó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talentos de plata llevó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piezas de oro llevó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Seiscientas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piezas de oro llevó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mudas de ropa llevó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mudas de ropa llevó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 rey de Israel cuando leyó la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Rasgó sus vestidos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Convocó al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Mandó llamar a Naamán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Ofreció un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Rasgó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rey de Israel cuando leyó la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cargo tenía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General del ejército de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Gobernador de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Capitán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pidió que Naamán fuera llevado ante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Giezi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 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muchacha israelita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Eliseo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pidió que Naamán fuera llevado ante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llegó Naamán a la casa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Caminando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Disfrazado de campesino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sus caballos y su carro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Acompañado únicamente por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sus caballos y su carro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llegó Naamán a la casa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comunicó a Naamán las instrucciones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muchacha israelita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soldado sirio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mensajero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mensajero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comunicó a Naamán las instrucciones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 Naamán para quedar limpio?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Lavarse siete veces en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Ayunar durante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Ofrecer siete sacrificios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Permanecer en Samaria un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Lavarse siete veces en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Naamán para quedar limpio?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reaccionó Naamán inicialmente ante las instrucciones?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alegró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marchó enojado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Entró corriendo en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Entregó sus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marchó enojado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reaccionó Naamán inicialmente ante las instrucciones?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General del ejército de 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cargo tenía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ríos consideraba Naamán mejores que las aguas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Tigris y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Nilo y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Abana y Farfar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Cisón y Quebar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Abana y Farfar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ríos consideraba Naamán mejores que las aguas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convencieron a Naamán de obedecer al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 de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soldados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y su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 criados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convencieron a Naamán de obedecer al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veces se sumergió Naamán en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se sumergió Naamán en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quedó la piel de Naamán después de obedecer?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Cubierta de cicatrices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la de un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Bronceada por 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Igual que 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la de un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quedó la piel de Naamán después de obedecer?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reconoció Naamán después de ser sanado?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Eliseo era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el Jordán era un río sagrado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había Dios sino en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debía permanecer en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no había Dios sino en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reconoció Naamán después de ser sanado?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enfermedad padecía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Lepra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Parálisis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Fiebre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Eliseo con el regalo ofrecido por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repartió entre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Tomó solamente la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Aceptó las mudas de ropa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Rechazó recibirlo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Rechazó recibirlo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Eliseo con el regalo ofrecido por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Naamán llevar consigo de la tierra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carga de tierra de dos mulas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Agua del río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piedra del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tienda de campaña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carga de tierra de dos mulas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Naamán llevar consigo de la tierra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prometió Naamán ofrecer sacrificios desde entonces?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Rimón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dios de 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rey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Solamente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prometió Naamán ofrecer sacrificios desde entonces?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templo tendría Naamán que inclinarse mientras ayudaba a su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templo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templo de Dagón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templo de Rimón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templo de Astarot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templo de Rimón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templo tendría Naamán que inclinarse mientras ayudaba a su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palabras dijo Eliseo a Naamán al despedirlo?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Quédate en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Lleva mi mensaje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Vete 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Vete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palabras dijo Eliseo a Naamán al despedirlo?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Lepra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enfermedad padecía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5: Naamán es sanado de la lepra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habló a la esposa de Naamán acerca del profeta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princesa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esposa de 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muchacha israelita cautiva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profetisa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muchacha israelita cautiva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habló a la esposa de Naamán acerca del profeta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podría sanar a Naamán según la muchacha israelita?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sacerdote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capitán de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profeta que estaba en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profeta que estaba en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podría sanar a Naamán según la muchacha israelita?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5: Naamán es sanado de la lepra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