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5: La codicia y el castigo de Giezi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Giezi cuando Naamán le preguntó si todo estaba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está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Eliseo está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te necesita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Debes regresar a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está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Giezi cuando Naamán le preguntó si todo estaba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afirmó Giezi que habían llegado a la casa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soldados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jóvenes de los hijos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mensajeros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sacerdotes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jóvenes de los hijos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afirmó Giezi que habían llegado a la casa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Giezi inicialmente 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talentos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y dos caballos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talento de plata y dos mudas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talentos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talento de plata y dos mudas de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Giezi inicialmente 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 plata insistió Naamán en darle a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Medio talento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plata insistió Naamán en darle a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llevaron los regalos delante de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criados de Naamán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de 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profetas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 de Eliseo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criados de Naamán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llevaron los regalos delante de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era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criado de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general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hermano de 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Giezi con la plata y la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entregó 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escondió en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repartió entre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devolvió a 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escondió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Giezi con la plata y la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Giezi cuando Eliseo preguntó de dónde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Fui detrás de Naamán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Visité a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he ido a ninguna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Fui enviado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he ido a ninguna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Giezi cuando Eliseo preguntó de dónde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reveló Eliseo acerca del encuentro entre Giezi y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un criado se lo había contado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Naamán había regresado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rey lo había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su corazón había acompañado a Giezi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su corazón había acompañado a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reveló Eliseo acerca del encuentro entre Giezi y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Eliseo para confrontar la codicia de Giezi?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¿Es tiempo de recibir plata y vestidos?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no pediste más oro?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el carro de Naamán?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te permitió salir?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¿Es tiempo de recibir plata y vestidos?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Eliseo para confrontar la codicia de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otras posesiones mencionó Eliseo además de plata y 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Casas y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Olivares, viñas, ovejas y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Coronas y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 y carros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Olivares, viñas, ovejas y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otras posesiones mencionó Eliseo además de plata y 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criado de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Giezi?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castigo recibió Giezi por su engaño y codicia?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expulsado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Perdió todas sus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lepra de Naamán se le pegó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encarcelado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lepra de Naamán se le pegó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castigo recibió Giezi por su engaño y codicia?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salió Giezi de delante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Arrepentido y llorando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las manos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Cubierto con un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Leproso, blanco como la nieve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Leproso, blanco como la nieve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salió Giezi de delante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5: La codicia y el castigo de Giezi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deseaba obtener Giezi de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cargo militar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Parte de los regalos que había traído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carta para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carro y sus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Parte de los regalos que había traído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obtener Giezi de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Giezi después de que Naamán se marchó?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Confesó su codicia a Eliseo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Corrió detrás de 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escondió en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Corrió detrás de Naamán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Giezi después de que Naamán se marchó?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Naamán cuando vio que Giezi corría tras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 que lo arrestaran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Siguió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envió un criado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Descendió del carro para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Descendió del carro para recibirlo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Naamán cuando vio que Giezi corría tras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5: La codicia y el castigo de Giezi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