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4: Los milagros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después de cerrar la puerta?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Llenar las vasijas con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Llenar las vasijas con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después de cerrar la puerta?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dejó de fluir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Cuando no quedó ninguna vasija vacía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dejó de fluir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hacer la viuda con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Venderlo, pagar la deuda y vivir del resto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Venderlo, pagar la deuda y vivir del resto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la viuda con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lugar vivía la mujer que hospedaba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Sunem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Sunem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lugar vivía la mujer que hospedaba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describe el capítulo a la sunamita?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una mujer importante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capítulo a la sunamita?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pidió ayuda a Eliseo por causa de un acreedor?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viuda de uno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Giezi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 de los sacerdotes deportados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uno de los hijos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preparó la mujer para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veinte panes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Cama, mesa, silla y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Madera y piedra labrada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pequeño aposento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preparó la mujer para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muebles colocó en el aposento?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veinte panes de cebada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Cama, mesa, silla y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Cama, mesa, silla y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muebles colocó en el aposento?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el criado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viuda de uno de 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Necao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Giezi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Giezi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el criado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necesidad descubrió Giezi en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tenían hijo y el marido era anciano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necesidad descubrió Giezi en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Eliseo a la sunamita?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abrazaría un hijo al año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Eliseo a la sunamita?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viuda de uno de los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pidió ayuda a Eliseo por causa de un acreedor?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dolor expresó el niño mientras estaba con los segadores?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vasija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 dolía la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dolor expresó el niño mientras estaba con los segadores?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¿Cuándo murió el niño sobre las rodillas de su madre?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anochecer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sexto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mediodía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murió el niño sobre las rodillas de su madre?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puso la madre el cuerpo del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Sunem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la tierra de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Sobre la cama del varón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puso la madre el cuerpo del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monte fue la sunamita a buscar a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Sunem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Sobre la cama del varón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monte Carmelo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monte fue la sunamita a buscar a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ordenó Eliseo a Giezi llevar al niño?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Venderlo, pagar la deuda y vivir del resto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 báculo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ordenó Eliseo a Giezi llevar al niño?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llevarse el acreedor?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Llenar las vasijas con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¿Logró Giezi despertar al niño con el báculo?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 báculo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¿Logró Giezi despertar al niño con el báculo?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Eliseo al entrar en el aposento?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se tendió sobre el niño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Llenar las vasijas con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dos hijos como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4:33-35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Oró y se tendió sobre el niño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Eliseo al entrar en el aposento?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4:33-35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veces estornudó el niño al revivir?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veces estornudó el niño al revivir?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en la olla preparada durante el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Cuando no quedó ninguna vasija vacía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tenían hijo y el marido era anciano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Muerte por las calabazas silvestres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abrazaría un hijo al año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4:39-40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Muerte por las calabazas silvestres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en la olla preparada durante el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4:39-40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 cuántos panes alimentó Eliseo a cien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pequeño aposento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Cama, mesa, silla y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Estatuas e imágenes de Asera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veinte panes de cebada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4:42-44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veinte panes de cebada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cuántos panes alimentó Eliseo a cien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4:42-44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sus dos hijos como siervos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llevarse el acreedor?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4: Los milagros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tenía la viuda en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vasija de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vasija de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tenía la viuda en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debía pedir prestado a sus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vasija de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 dolía 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Como una mujer importante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 vasijas vacías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Reyes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Muchas vasijas vacías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pedir prestado a sus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Reyes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4: Los milagros de Eliseo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