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4: Los milagros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después de cerrar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Llenar las vasijas con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después de cerrar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dejó de fluir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Cuando no quedó ninguna vasija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dejó de fluir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la viuda con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Venderlo, pagar la deuda y vivir del resto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Venderlo, pagar la deuda y vivir del resto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la viuda con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lugar vivía la mujer que hospedaba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Sunem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lugar vivía la mujer que hospedaba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capítulo a la sunamita?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una mujer importante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a la sunamita?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pidió ayuda a Eliseo por causa de un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viuda de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preparó la mujer para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pequeño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la mujer para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muebles colocó en el aposento?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Cama, mesa, silla y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muebles colocó en el aposento?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criado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viuda de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Giezi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criado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necesidad descubrió Giezi en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tenían hijo y el marido era anciano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necesidad descubrió Giezi en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Eliseo a la sunamita?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abrazaría un hijo al año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Eliseo a la sunamita?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viuda de uno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pidió ayuda a Eliseo por causa de un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dolor expresó el niño mientras estaba con los segadores?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dolía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dolor expresó el niño mientras estaba con los segadores?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murió el niño sobre las rodillas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murió el niño sobre las rodillas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puso la madre el cuerpo del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la cama del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puso la madre el cuerpo del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monte fue la sunamita a buscar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monte fue la sunamita a buscar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ordenó Eliseo a Giezi llevar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Venderlo, pagar la deuda y vivir del resto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báculo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Eliseo a Giezi llevar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llevarse el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¿Logró Giezi despertar al niño con el báculo?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¿Logró Giezi despertar al niño con el báculo?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Eliseo al entrar en el aposento?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Oró y se tendió sobre 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Eliseo al entrar en el aposento?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veces estornudó el niño al revivir?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estornudó el niño al revivir?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en la olla preparada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4:39-40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 por las calabazas silvestres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en la olla preparada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4:39-40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cuántos panes alimentó Eliseo a cien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4:42-44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veinte panes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cuántos panes alimentó Eliseo a cien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4:42-44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dos hijos como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llevarse el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4: Los milagros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tenía la viuda en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vasija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la viuda en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pedir prestado a sus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Muchas vasijas vacías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pedir prestado a sus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4: Los milagros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