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3: Agua en el desierto y victoria sobre Moab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rey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rey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tributo daba Mesa al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 mil corderos y lana de cien mil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tributo daba Mesa al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se rebeló Moab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Después de la muerte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 rebeló Moab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de Judá acompañó a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Judá acompañó a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camino decidieron marchar?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desierto de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campos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mitad del patio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desierto de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decidieron marchar?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hijo de Acab reinó en Israel después de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marcharon antes de quedarse sin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Nueve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marcharon antes de quedarse sin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profeta estaba cerca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estaba cerca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describieron el servicio de Eliseo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Derramaba agua sobre las manos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describieron el servicio de Eliseo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consideración a quién atendió Eliseo a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consideración a quién atendió Eliseo a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Eliseo antes de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tañedor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tañedor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antes de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de Acab reinó en Israel después de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en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Llenarlo de zanjas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en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verían aunque el valle se llenaría de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Viento ni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verían aunque el valle se llenaría de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pareció el agua a los moabitas bajo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Roja como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pareció el agua a los moabitas bajo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rey de Moab con su hijo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ofreció en holocausto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rey de Moab con su hijo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3: Agua en el desierto y victoria sobre Moab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reinó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imagen quitó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estatua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imagen quitó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pecado persistió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pecados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los pecados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pecado persistió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3: Agua en el desierto y victoria sobre Moab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