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4B942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2 Reyes 25: La caída de Jerusalén y el exilio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¿Por dónde huyeron de noche los hombres de guerra?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Por una puerta entre los dos muros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Las columnas, las basas y el mar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Los mataron delante de él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Le sacaron los ojos y lo llevaron encadenado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Reyes 25:4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Por una puerta entre los dos muros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¿Por dónde huyeron de noche los hombres de guerra?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Reyes 25:4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¿Dónde alcanzaron los caldeos a Sedequías?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 Egipto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 los campos de Jericó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 Ribla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Al oriente de Jerusalén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Reyes 25:5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En los campos de Jericó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¿Dónde alcanzaron los caldeos a Sedequías?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Reyes 25:5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¿A qué ciudad llevaron a Sedequías para juzgarlo?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 Egipto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 los campos de Jericó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 Ribla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 Sunem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Reyes 25:6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A Ribla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¿A qué ciudad llevaron a Sedequías para juzgarlo?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Reyes 25:6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hicieron con los hijos de Sedequías?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Le sacaron los ojos y lo llevaron encadenado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Las columnas, las basas y el mar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Por una puerta entre los dos muros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Los mataron delante de él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Reyes 25:7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Los mataron delante de él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hicieron con los hijos de Sedequías?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Reyes 25:7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hicieron después con Sedequías?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Le sacaron los ojos y lo llevaron encadenado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Los mataron delante de él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El templo, el palacio y las casas de Jerusalén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Por una puerta entre los dos muros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Reyes 25:7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Le sacaron los ojos y lo llevaron encadenado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hicieron después con Sedequías?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Reyes 25:7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¿En qué año de Sedequías comenzó el sitio de Jerusalén?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 el noveno año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Hasta el año undécimo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Sesenta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 el octavo año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Reyes 25:1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capitán babilonio llegó a Jerusalén en el mes quinto?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 Gedalías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Nabuzaradán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Evil-merodac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Nabucodonosor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Reyes 25:8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Nabuzaradán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capitán babilonio llegó a Jerusalén en el mes quinto?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Reyes 25:8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edificios quemó Nabuzaradán?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Los muros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Le sacaron los ojos y lo llevaron encadenado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El templo, el palacio y las casas de Jerusalén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Por una puerta entre los dos muros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Reyes 25:9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El templo, el palacio y las casas de Jerusalén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edificios quemó Nabuzaradán?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Reyes 25:9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derribó el ejército alrededor de Jerusalén?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El templo, el palacio y las casas de Jerusalén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Pan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Los mataron delante de él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Los muros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Reyes 25:10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Los muros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derribó el ejército alrededor de Jerusalén?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Reyes 25:10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¿A quiénes dejó Nabuzaradán en la tierra?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 los pobres para labrar viñas y tierras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Ismael hijo de Netanías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Nabucodonosor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Evil-merodac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Reyes 25:12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A los pobres para labrar viñas y tierras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¿A quiénes dejó Nabuzaradán en la tierra?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Reyes 25:12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grandes objetos de bronce quebraron los caldeos?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Por una puerta entre los dos muros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Las columnas, las basas y el mar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Los mataron delante de él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Le sacaron los ojos y lo llevaron encadenado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Reyes 25:13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Las columnas, las basas y el mar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grandes objetos de bronce quebraron los caldeos?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Reyes 25:13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En el noveno año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¿En qué año de Sedequías comenzó el sitio de Jerusalén?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Reyes 25:1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¿Quién era el principal sacerdote llevado a Ribla?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 Gedalías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Nabuzaradán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Seraías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Evil-merodac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Reyes 25:18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Seraías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¿Quién era el principal sacerdote llevado a Ribla?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Reyes 25:18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¿Cuántos hombres del pueblo hallados en la ciudad fueron llevados?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 el noveno año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Hasta el año undécimo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Setenta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Sesenta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Reyes 25:19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Sesenta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¿Cuántos hombres del pueblo hallados en la ciudad fueron llevados?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Reyes 25:19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¿A quién nombró Babilonia gobernador de los que quedaron?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 Gedalías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Nabuzaradán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Evil-merodac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Nabucodonosor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Reyes 25:22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A Gedalías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¿A quién nombró Babilonia gobernador de los que quedaron?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Reyes 25:22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¿Quién asesinó a Gedalías?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Nabucodonosor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Ismael hijo de Netanías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Evil-merodac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Nabuzaradán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Reyes 25:25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Ismael hijo de Netanías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¿Quién asesinó a Gedalías?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Reyes 25:25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¿A dónde huyó el pueblo por temor a los caldeos?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 Ribla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 los campos de Jericó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 Egipto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 Nínive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Reyes 25:26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A Egipto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¿A dónde huyó el pueblo por temor a los caldeos?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Reyes 25:26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rey dirigió el sitio?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Evil-merodac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Nabucodonosor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Nabuzaradán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 Gedalías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Reyes 25:1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rey de Babilonia liberó a Joaquín de la cárcel?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Nabucodonosor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Nabuzaradán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 Gedalías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Evil-merodac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Reyes 25:27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Evil-merodac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rey de Babilonia liberó a Joaquín de la cárcel?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Reyes 25:27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9172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4B942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4B942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4B942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2 Reyes 25: La caída de Jerusalén y el exilio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Nabucodonosor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rey dirigió el sitio?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Reyes 25:1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¿Hasta qué año de Sedequías duró el sitio?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 el noveno año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Sesenta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Hasta el año undécimo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Cincuenta y dos años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Reyes 25:2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Hasta el año undécimo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¿Hasta qué año de Sedequías duró el sitio?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Reyes 25:2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faltaba dentro de la ciudad?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Los muros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Los mataron delante de él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Las columnas, las basas y el mar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Pan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Reyes 25:3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Pan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faltaba dentro de la ciudad?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Reyes 25:3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 Reyes 25: La caída de Jerusalén y el exilio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