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25: La caída de Jerusalén y el exilio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dónde huyeron de noche los hombres de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una puerta entre los dos muros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columnas, las basas y 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mataron delante de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sacaron los ojos y lo llevaron encadenado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una puerta entre los dos muros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dónde huyeron de noche los hombres de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alcanzaron los caldeos a Sedequías?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los campos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Ribla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oriente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los campos de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alcanzaron los caldeos a Sedequías?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ciudad llevaron a Sedequías para juzgarlo?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los campos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Ribla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Sunem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Ribla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 llevaron a Sedequías para juzgarlo?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con los hijos de Sedequías?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sacaron los ojos y lo llevaron encadenado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columnas, las basas y 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una puerta entre los dos muros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mataron delante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mataron delante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con los hijos de Sedequías?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después con Sedequías?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sacaron los ojos y lo llevaron encadenado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mataron delante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templo, el palacio y las casas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una puerta entre los dos muros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 sacaron los ojos y lo llevaron encadenado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después con Sedequías?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año de Sedequías comenzó el sitio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noveno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año undécimo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Sesenta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octavo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capitán babilonio llegó a Jerusalén en el mes quinto?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Gedalías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Nabuzaradán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Evil-merodac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Nabuzaradán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capitán babilonio llegó a Jerusalén en el mes quinto?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edificios quemó Nabuzaradán?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sacaron los ojos y lo llevaron encadenado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templo, el palacio y las casas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una puerta entre los dos muros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El templo, el palacio y las casas de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edificios quemó Nabuzaradán?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derribó el ejército alrededor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templo, el palacio y las casas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mataron delante de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muros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muros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derribó el ejército alrededor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dejó Nabuzaradán en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pobres para labrar viñas y tierras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Ismael hijo de Netanías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Evil-merodac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pobres para labrar viñas y tierras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dejó Nabuzaradán en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grandes objetos de bronce quebraron los caldeos?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una puerta entre los dos muros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columnas, las basas y 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mataron delante de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sacaron los ojos y lo llevaron encadenado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columnas, las basas y 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grandes objetos de bronce quebraron los caldeos?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noveno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año de Sedequías comenzó el sitio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era el principal sacerdote llevado a Ribla?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Gedalías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Nabuzaradán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Evil-merodac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Seraías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era el principal sacerdote llevado a Ribla?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hombres del pueblo hallados en la ciudad fueron llevados?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noveno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año undécimo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Sesenta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Sesenta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del pueblo hallados en la ciudad fueron llevados?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nombró Babilonia gobernador de los que quedaron?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Gedalías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Nabuzaradán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Evil-merodac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Gedalías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nombró Babilonia gobernador de los que quedaron?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asesinó a Gedalías?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Ismael hijo de Netanías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Evil-merodac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Nabuzaradán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Ismael hijo de Netanías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asesinó a Gedalías?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dónde huyó el pueblo por temor a los caldeos?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Ribla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los campos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Nínive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dónde huyó el pueblo por temor a los caldeos?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rey dirigió el sitio?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Evil-merodac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Nabuzaradán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Gedalías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rey de Babilonia liberó a Joaquín de la cárcel?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Nabuzaradán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Gedalías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Evil-merodac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Evil-merodac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 de Babilonia liberó a Joaquín de la cárcel?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25: La caída de Jerusalén y el exilio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 dirigió el sitio?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¿Hasta qué año de Sedequías duró el sitio?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noveno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Sesenta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año undécimo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 y 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Hasta el año undécimo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qué año de Sedequías duró el sitio?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faltaba dentro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mataron delante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columnas, las basas y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faltaba dentro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25: La caída de Jerusalén y el exilio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