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Reyes 24: Jerusalén bajo el poder de Babilonia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pecado no quiso perdonar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derramamiento de sangre inocente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Caldeos, sirios, moabitas y amonitas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rindió con su familia y oficiales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tesoros del templo y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derramamiento de sangre inocente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pecado no quiso perdonar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reinó después de Joacim?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Matanías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Joaquín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Nabucodonosor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la gente pobre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Joaquín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reinó después de Joacim?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edad tenía Joaquín al comenzar a reinar?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octavo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Dieciocho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Dieciocho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edad tenía Joaquín al comenzar a reinar?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reinó Joaquín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meses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reinó Joaquín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ciudad sitió Nabucodonosor?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Sedequías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los pecados de 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derramamiento de sangre inocente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ciudad sitió Nabucodonosor?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rey de Babilonia subió contra Joacim?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Nabucodonosor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Matanías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Joaquín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la gente pobre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Joaquín ante el rey de Babilonia?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tesoros del templo y del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rindió con su familia y oficiales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Caldeos, sirios, moabitas y amonitas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derramamiento de sangre inocente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rindió con su familia y oficiales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Joaquín ante el rey de Babilonia?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año del rey de Babilonia fue capturado Joaquín?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Dieciocho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octavo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octavo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año del rey de Babilonia fue capturado Joaquín?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sacó Nabucodonosor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rindió con su familia y oficiales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Caldeos, sirios, moabitas y amonitas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derramamiento de sangre inocente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tesoros del templo y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tesoros del templo y del palacio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sacó Nabucodonosor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¿Cuántas personas principales fueron llevadas cautivas?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Diez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personas principales fueron llevadas cautivas?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quedaron en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Nabucodonosor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la gente pobre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Matanías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Joaquín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Sólo la gente pobre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quedaron en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rey de Babilonia subió contra Joacim?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hombres fuertes fueron deportados?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Siete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hombres fuertes fueron deportados?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artesanos y herreros fueron deportados?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artesanos y herreros fueron deportados?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puso Nabucodonosor como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Matanías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Joaquín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Nabucodonosor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la gente pobre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Matanías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puso Nabucodonosor como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nombre dio Nabucodonosor a Matanías?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Sedequías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los pecados de 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derramamiento de sangre inocente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Sedequías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dio Nabucodonosor a Matanías?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Reyes 24: Jerusalén bajo el poder de Babilonia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tiempo fue Joacim siervo de Babilonia antes de rebelarse?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meses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fue Joacim siervo de Babilonia antes de rebelarse?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bandas envió Dios contra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rindió con su familia y oficiales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tesoros del templo y del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Caldeos, sirios, moabitas y amonitas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derramamiento de sangre inocente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Caldeos, sirios, moabitas y amonitas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bandas envió Dios contra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fue Judá quitada de la presencia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derramamiento de sangre inocente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Caldeos, sirios, moabitas y amonitas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rindió con su familia y oficiales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los pecados de Manasés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los pecados de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fue Judá quitada de la presencia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24: Jerusalén bajo el poder de Babilonia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