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23: Las reformas y la Pascua de Josías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quemaron los objetos idolátricos?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los campos del Cedrón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quemaron los objetos idolátricos?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Josías con la imagen de Asera?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arca con un agujero en la tapa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quemó, molió y esparció su polvo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carta de 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quemó, molió y esparció su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Josías con la imagen de Asera?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lugar profanó para impedir sacrificios de niños?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lugar profanó para impedir sacrificios de niños?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dios hacían pasar hijos por fuego en Tofet?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Acaz y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Moloc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Moloc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dios hacían pasar hijos por fuego en Tofet?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animales dedicados al sol quitó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carros del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caballos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animales dedicados al sol quitó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reunió Josías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Acaz y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Moloc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destruyó junto a la entrada de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hechos para Baal, Asera y el ejército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carros del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Astoret, Quemos y Milcom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carros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destruyó junto a la entrada de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reyes habían levantado altares en los atrios?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Moloc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Acaz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Acaz y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reyes habían levantado altares en los atrios?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estaban los lugares altos edificados por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oriente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estaban los lugares altos edificados por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dioses había construido Salomón aquellos lugares?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Astoret, Quemos y Milcom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carros del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Astoret, Quemos y Milcom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dioses había construido Salomón aquellos lugares?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altar destruyó Josías fuera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altar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altar destruyó Josías fuera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ancianos y habitantes de Judá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reunió Josías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profecía antigua cumplió al quemar huesos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23:16-18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palabra del varón de Dios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profecía antigua cumplió al quemar huesos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23:16-18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fiesta celebró Josías de manera extraordinaria?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fiesta celebró Josías de manera extraordinaria?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año de Josías se celebró aquella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Veintitrés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año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año de Josías se celebró aquella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otras prácticas eliminó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Médiums, adivinos, ídolos y abominaciones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otras prácticas eliminó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comparó Josías con otros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hechos para Baal, Asera y el ejército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hubo otro que se volviera a Dios con todo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No hubo otro que se volviera a Dios con todo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comparó Josías con otros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leyó Josías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faraón enfrentó Josías en Meguido?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Moloc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Acaz y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Necao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faraón enfrentó Josías en Meguido?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Josías en Meguido?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Josías en Meguido?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edad tenía Joacaz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Veintitrés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Veintitrés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Joacaz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reinó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Veintitrés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reinó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nuevo nombre dio Faraón Necao a Eliaquim?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nuevo nombre dio Faraón Necao a Eliaquim?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Todas las palabras del libro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leyó Josías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23: Las reformas y la Pascua de Josías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el pueblo en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Seguir al SEÑOR y guardar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el pueblo en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utensilios sacaron del templo para quemarlos?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carros del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hubo otro que se volviera a Dios con todo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hechos para Baal, Asera y el ejército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hechos para Baal, Asera y el ejército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utensilios sacaron del templo para quemarlos?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23: Las reformas y la Pascua de Josías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