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22: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año de Josías comenzaron las reparaciones descritas?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octavo 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año dieciocho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año de Josías comenzaron las reparaciones descritas?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escriba fue enviado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escriba fue enviado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era el sumo sacerdote?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¿Para qué debía entregarse el dinero recogido?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reparar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debía entregarse el dinero recogido?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trabajadores recibían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Carpinteros, maestros de obra y albañiles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Carpinteros, maestros de obra y albañiles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trabajadores recibían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edad tenía Josías al comenzar a reinar?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año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no se les exigían cuentas?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procedían con fidelidad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se les exigían cuentas?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encontró Hilcías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libro de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encontró Hilcías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leyó el libro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leyó el libro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Josías al oír las palabras de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libro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Josías al oír las palabras de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profetisa fue consultada?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Hulda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profetisa fue consultada?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edad tenía Josías al comenzar a reinar?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parte de Jerusalén vivía Hulda?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cámara interior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barrio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heredad de Nabot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segundo barrio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parte de Jerusalén vivía Hulda?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vendría mal sobre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moriría en paz sin ver el mal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Porque habían abandonado a Dios y quemado incienso a otros dioses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Porque habían abandonado a Dios y quemado incienso a otros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vendría mal sobre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vio Dios en la reacción de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corazón tierno y humillado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Dios en la reacción de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Dios a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moriría en paz sin ver el mal anunciado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moriría en paz sin ver el mal anunciado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a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22: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reinó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llamaba la madre de Josías?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Jedida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Jedida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madre de Josías?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anduvo Josías ante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moriría en paz sin ver el mal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reparar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todo el camino de David, sin apartarse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todo el camino de David, sin apartarse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anduvo Josías ante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22: Josías encuentra el libro de la ley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