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22: Josías encuentra el libro de la ley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año de Josías comenzaron las reparaciones descritas?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año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octavo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año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año de Josías comenzaron las reparaciones descritas?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escriba fue enviado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Safán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escriba fue enviado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era el sumo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Jedida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Hilcías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era el sumo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debía entregarse el dinero recogido?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corazón tierno y humillado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todo el camino de David, sin apartarse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reparar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reparar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debía entregarse el dinero recogido?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trabajadores recibían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Carpinteros, maestros de obra y albañiles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Carpinteros, maestros de obra y albañiles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trabajadores recibían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edad tenía Josías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año 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no se les exigían cuentas?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reparar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corazón tierno y humillado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todo el camino de David, sin apartarse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procedían con fidelidad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se les exigían cuentas?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encontró Hilcías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Rasgó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corazón tierno y humillado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libro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libro de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encontró Hilcías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leyó el libro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Safán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leyó el libro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Josías al oír las palabras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Rasgó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libro de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corazón tierno y humillado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Josías al oír las palabras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profetisa fue consultada?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Hulda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Hulda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profetisa fue consultada?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 tenía Josías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parte de Jerusalén vivía Hulda?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cámara interior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segundo barrio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heredad de Nabot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segundo barrio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parte de Jerusalén vivía Hulda?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vendría mal sobre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moriría en paz sin ver el mal anunciado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todo el camino de David, sin apartarse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reparar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habían abandonado a Dios y quemado incienso a otros dioses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habían abandonado a Dios y quemado incienso a otros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vendría mal sobre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vio Dios en la reacción de Josías?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corazón tierno y humillado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reparar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Rasgó sus 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corazón tierno y humillado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vio Dios en la reacción de Josías?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prometió Dios a Josías?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todo el camino de David, sin apartarse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moriría en paz sin ver el mal anunciado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reparar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moriría en paz sin ver el mal anunciado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a Josías?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22: Josías encuentra el libro de la ley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reinó Josías?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año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y un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Treinta y un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reinó Josías?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la madre de Josías?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Jedida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la madre de Josías?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anduvo Josías ante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moriría en paz sin ver el mal anunciado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reparar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todo el camino de David, sin apartarse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todo el camino de David, sin apartarse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anduvo Josías ante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22: Josías encuentra el libro de la ley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