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21: Manasés y Amón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volvió a edificar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lugares altos destruidos por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volvió a edificar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¿Para qué dios levantó altares?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dios levantó altares?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adoró además de los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el ejército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adoró además de los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edificó altares paganos?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Halah, Habor y ciudades de los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del SEÑOR y sus atrios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casa del SEÑOR y sus atrios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edificó altares paganos?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Manasés con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hizo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Manasés con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edad tenía Manasés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prácticas ocultistas empleó?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Adivinación, encantamientos y consulta a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prácticas ocultistas empleó?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colocó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reloj de 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hierro del hacha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imagen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redoma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imagen de Asera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colocó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hizo pecar Manasés más que a las naciones destruidas?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hizo pecar Manasés más que a las naciones destruidas?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instrumentos de medida usaría Dios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lugares altos destruidos por 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cordel de Samaria y la plomada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instrumentos de medida usaría Dios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limpiaría Dios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quien limpia y vuelve una escudilla boca 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limpiaría Dios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edad tenía Manasés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llenó Manasés en gran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ejército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hizo pasar por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 de sangre 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 de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llenó Manasés en gran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mataron a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propios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mataron a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proclamó rey el pueblo después de Amón?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proclamó rey el pueblo después de Amón?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21: Manasés y Amón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Cincuenta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madre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Hepsiba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propios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Hepsiba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madre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actuó Manasés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quien limpia y vuelve una escudilla boca 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Adivinación, encantamientos y consulta a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cordel de Samaria y la plomada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lo malo conforme a las abominaciones de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Reyes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Hizo lo malo conforme a las abominaciones de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actuó Manasés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Reyes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21: Manasés y Amón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