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21: Manasés y Amón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volvió a edificar Manasés?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lugares altos destruidos por Ezequías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cordel de Samaria y la plomada de Acab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Adivinación, encantamientos y consulta a espíritus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Como quien limpia y vuelve una escudilla boca abajo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lugares altos destruidos por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volvió a edificar Manasés?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¿Para qué dios levantó altares?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Josías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Hepsiba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propios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dios levantó altares?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adoró además de los ídolos?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hizo pasar por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 de sangre inocente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 el ejército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lugares altos destruidos por Ezequías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Todo el ejército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adoró además de los ídolos?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edificó altares paganos?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la cama del varón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tierra de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Halah, Habor y ciudades de los medos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casa del SEÑOR y sus atrios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la casa del SEÑOR y sus atrios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edificó altares paganos?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Manasés con su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hizo pasar por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 el ejército del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 de sangre inocente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hizo pasar por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Manasés con su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edad tenía Manasés al comenzar a reinar?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 y cinco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Ocho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prácticas ocultistas empleó?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Como quien limpia y vuelve una escudilla boca abajo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Adivinación, encantamientos y consulta a espíritus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Hizo lo malo conforme a las abominaciones de las 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cordel de Samaria y la plomada de Acab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Adivinación, encantamientos y consulta a espíritus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prácticas ocultistas empleó?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colocó dentro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reloj de Acaz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hierro del hacha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imagen de Asera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redoma de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imagen de Asera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colocó dentro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hizo pecar Manasés más que a las naciones destruidas?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hizo pasar por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 el ejército del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 de sangre inocente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hizo pecar Manasés más que a las naciones destruidas?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instrumentos de medida usaría Dios sobre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cordel de Samaria y la plomada de Acab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Como quien limpia y vuelve una escudilla boca abajo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lugares altos destruidos por Ezequías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Adivinación, encantamientos y consulta a espíritus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cordel de Samaria y la plomada de Acab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instrumentos de medida usaría Dios sobre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limpiaría Dios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cordel de Samaria y la plomada de Acab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Como quien limpia y vuelve una escudilla boca abajo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Adivinación, encantamientos y consulta a espíritus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Hizo lo malo conforme a las abominaciones de las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Como quien limpia y vuelve una escudilla boca abajo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limpiaría Dios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Doce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edad tenía Manasés al comenzar a reinar?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llenó Manasés en gran manera?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 el ejército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hizo pasar por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 de sangre inocente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cordel de Samaria y la plomada de Acab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Jerusalén de sangre inocente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llenó Manasés en gran manera?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años reinó Amón?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 y 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reinó Amón?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mataron a Amón?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propios siervos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Josías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Hepsiba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Sus propios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mataron a Amón?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proclamó rey el pueblo después de Amón?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Hepsiba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Josías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Baal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propios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Josías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proclamó rey el pueblo después de Amón?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21: Manasés y Amón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años reinó Manasés?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 y cinco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el año undécimo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Cincuenta y cinco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reinó Manasés?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llamaba la madre de Manasés?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Josías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Hepsiba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propios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Hepsiba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la madre de Manasés?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actuó Manasés ante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Como quien limpia y vuelve una escudilla boca abajo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Adivinación, encantamientos y consulta a espíritus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cordel de Samaria y la plomada de 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Hizo lo malo conforme a las abominaciones de las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Hizo lo malo conforme a las abominaciones de las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actuó Manasés ante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21: Manasés y Amón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