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20: La enfermedad y recuperación de Ezequías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Ezequías mientras 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Lloró con gran lloro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Ezequías mientras 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había llegado Isaías cuando Dios volvió a hablarle?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entrada de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la mitad del patio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había llegado Isaías cuando Dios volvió a hablarle?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prometió Dios librar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prometió Dios librar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aplicaron sobre la llaga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reloj de 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más 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masa de higos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aplicaron sobre la llaga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enfermedad tuvo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señal pidió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20:8-11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sombra retrocediera diez grados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pidió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20:8-11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reloj retrocedió la sombra?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reloj de 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reloj de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reloj retrocedió la sombra?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Babilonia envió cartas y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Berodac-baladán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Berodac-baladán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Babilonia envió cartas y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envió presentes el rey babilonio?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oyó que Ezequías había enfermado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envió presentes el rey babilonio?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mostró Ezequías a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sus tesoros, armas y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Ezequías a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enfermedad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tuvo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dónde serían llevados aquellos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serían llevados aquellos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Serían eunucos en el palacio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Ezequías a la palabra de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Dijo que era buena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Ezequías a la palabra de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obra hidráulica hizo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andado con verdad e íntegro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estanque y un conducto para traer agua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Un estanque y un conducto para traer agua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obra hidráulica hizo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20: La enfermedad y recuperación de Ezequías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anunció inicialmente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ordenara su casa porque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anunció inicialmente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Ezequías al oír el anuncio?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Volvió su rostro a la pared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al oír el anuncio?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Ezequías que Dios recordara?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andado con verdad e íntegro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andado con verdad e íntegro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Ezequías que Dios recordara?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20: La enfermedad y recuperación de Ezequías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