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2 Reyes 20: La enfermedad y recuperación de Ezequías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reaccionó Ezequías mientras oraba?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Lloró con gran lloro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Dijo que era buena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Del rey de Asiria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enfermedad de muerte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Lloró con gran lloro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reaccionó Ezequías mientras oraba?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¿Hasta dónde había llegado Isaías cuando Dios volvió a hablarle?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los campos del Cedrón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la mitad del patio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entrada de la puerta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oriente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Hasta la mitad del patio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¿Hasta dónde había llegado Isaías cuando Dios volvió a hablarle?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años añadió Dios a la vida de Ezequías?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Del rey de Asiria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Quince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Dijo que era buena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Quince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añadió Dios a la vida de Ezequías?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quién prometió Dios librar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Dijo que era buena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Lloró con gran lloro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Quince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Del rey de Asiria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Del rey de Asiria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quién prometió Dios librar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aplicaron sobre la llaga de Ezequías?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masa de higos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reloj de Acaz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altar de bronce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puerta más alta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 masa de higos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aplicaron sobre la llaga de Ezequías?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enfermedad tuvo Ezequías?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enfermedad de muerte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Lloró con gran lloro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Dijo que era buena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Del rey de Asiria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señal pidió Ezequías?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oyó que Ezequías había enfermado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la sombra retrocediera diez grados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Serían eunucos en el palacio de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ordenara su casa porque moriría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20:8-11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la sombra retrocediera diez grados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señal pidió Ezequías?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20:8-11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reloj retrocedió la sombra?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masa de higos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hierro del hacha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reloj de Acaz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imagen de Asera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el reloj de Acaz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reloj retrocedió la sombra?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rey de Babilonia envió cartas y presentes?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Joram y Ocozías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Amasías su hijo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Tiglat-pileser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Berodac-baladán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Berodac-baladán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rey de Babilonia envió cartas y presentes?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envió presentes el rey babilonio?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oyó que Ezequías había enfermado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la sombra retrocediera diez grados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Serían eunucos en el palacio de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Todos sus tesoros, armas y riquezas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oyó que Ezequías había enfermado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envió presentes el rey babilonio?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mostró Ezequías a los mensajeros?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Volvió su rostro a la pared y oró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Todos sus tesoros, armas y riquezas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ordenara su casa porque moriría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la sombra retrocediera diez grados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Todos sus tesoros, armas y riquezas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mostró Ezequías a los mensajeros?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 enfermedad de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enfermedad tuvo Ezequías?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dónde serían llevados aquellos tesoros?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Serían eunucos en el palacio de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Quince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Del rey de Asiria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dónde serían llevados aquellos tesoros?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ocurriría con algunos descendientes de Ezequías?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oyó que Ezequías había enfermado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la sombra retrocediera diez grados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Serían eunucos en el palacio de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Serían eunucos en el palacio de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ocurriría con algunos descendientes de Ezequías?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respondió Ezequías a la palabra de Isaías?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Dijo que era buena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Lloró con gran lloro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Del rey de Asiria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enfermedad de muerte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Dijo que era buena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respondió Ezequías a la palabra de Isaías?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obra hidráulica hizo Ezequías?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había andado con verdad e íntegro 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Un estanque y un conducto para traer agua a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Serían eunucos en el palacio de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oyó que Ezequías había enfermado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Un estanque y un conducto para traer agua a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obra hidráulica hizo Ezequías?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2 Reyes 20: La enfermedad y recuperación de Ezequías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le anunció inicialmente Isaías?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Todos sus tesoros, armas y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ordenara su casa porque moriría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Volvió su rostro a la pared y oró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la sombra retrocediera diez grados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ordenara su casa porque moriría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le anunció inicialmente Isaías?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Ezequías al oír el anuncio?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Todos sus tesoros, armas y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ordenara su casa porque moriría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Volvió su rostro a la pared y oró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la sombra retrocediera diez grados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Volvió su rostro a la pared y oró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Ezequías al oír el anuncio?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pidió Ezequías que Dios recordara?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Serían eunucos en el palacio de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oyó que Ezequías había enfermado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la sombra retrocediera diez grados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había andado con verdad e íntegro corazón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20:3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Que había andado con verdad e íntegro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Ezequías que Dios recordara?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20:3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20: La enfermedad y recuperación de Ezequías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