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2: Elías es llevado al cielo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respondió Eliseo a los profetas de Jericó?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Sí, yo lo sé; callad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sé de qué habláis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Preguntad directamente a Elías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Jehová todavía no lo ha revelado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Sí, yo lo sé; callad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respondió Eliseo a los profetas de Jericó?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¿Hacia dónde se dirigieron finalmente Elías y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monte Carmelo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¿Hacia dónde se dirigieron finalmente Elías y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hijos de los profetas observaron desde lejos?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y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hijos de los profetas observaron desde lejos?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atravesaron Elías y Eliseo 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barca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un puente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Nadando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tierra seca después de dividirse las aguas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tierra seca después de dividirse las aguas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atravesaron Elías y Eliseo 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Eliseo antes de que Elías fuera quitado?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doble porción de su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manto y las pertenencias de 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 nombrado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Regresar solo a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doble porción de su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Eliseo antes de que Elías fuera quitado?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iba a hacer Jehová con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Llevarlo al cielo en un torbellino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Enviarlo a 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Nombrarlo rey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Dejarlo en el monte 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condición indicó Elías para que Eliseo recibiera lo pedido?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ayunara 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viera cuando fuera quitado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cruzara nuevamente 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encontrara a cincuenta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lo viera cuando fuera quitado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condición indicó Elías para que Eliseo recibiera lo pedido?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separó a Elías de Eliseo mientras caminaban?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nube oscura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fuerte terremoto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carro y caballos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multitud de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carro y caballos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separó a Elías de Eliseo mientras caminaban?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Eliseo con sus vestidos después de perder de vista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entregó a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dejó junto al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quemó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rompió en dos partes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rompió en dos partes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Eliseo con sus vestidos después de perder de vista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recogió Eliseo después de que Elías fue llevado?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manto de Elías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bocina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rollo escrito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vara de 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manto de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recogió Eliseo después de que Elías fue llevado?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Eliseo con el manto junto al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colocó sobre sus hombros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Golpeó las aguas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entregó a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dejó caer en el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Golpeó las aguas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Eliseo con el manto junto al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Llevarlo al cielo en un torbellino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iba a hacer Jehová con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reconocieron los hijos de los profetas al ver a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Elías regresaría pronto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Eliseo debía buscar a 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el espíritu de Elías reposaba sobre Eliseo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las aguas no se habían dividido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el espíritu de Elías reposaba sobre Eliseo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reconocieron los hijos de los profetas al ver a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querían hacer los cincuenta hombres fuertes?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Acompañar a Eliseo a Samaria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Construir un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Cruzar 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Buscar a Elías en montes y valles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Buscar a Elías en montes y valles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querían hacer los cincuenta hombres fuertes?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 tiempo buscaron a Elías sin encontrarlo?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buscaron a Elías sin encontrarlo?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recordó Eliseo a los hombres cuando regresaron?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debían volver a buscar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les había dicho que no fueran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Elías estaba en el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debían consultar al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les había dicho que no fueran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recordó Eliseo a los hombres cuando regresaron?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problema tenía la ciudad donde estaba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tenía habitantes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Estaba rodeada por enemigos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aguas eran malas y la tierra enferma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Había sido destruida por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 aguas eran malas y la tierra enferma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problema tenía la ciudad donde estaba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lugar fue enviado Elías primero?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Beth-el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Eliseo para sanar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cántaro con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vasija con harina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copa con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vasija nueva con sal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vasija nueva con 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Eliseo para sanar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declaró Eliseo sobre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Jehová las había sanado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Debían ser abandonadas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secarían al día siguiente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Solo servirían para los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Jehová las había sanado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declaró Eliseo sobre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¿Cuál fue el resultado de la palabra pronunciada por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ciudad fue abandonada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aguas permanecieron sanas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manantial desapareció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tierra quedó seca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aguas permanecieron sanas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fue el resultado de la palabra pronunciada por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¿Hacia dónde subía Eliseo cuando unos muchachos se burlaron de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Samaria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monte Carmelo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Beth-el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Beth-el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¿Hacia dónde subía Eliseo cuando unos muchachos se burlaron de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muchachos fueron atacados por los dos osos?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Veinticuatro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y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Cuarenta y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muchachos fueron atacados por los dos osos?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Beth-el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lugar fue enviado Elías primero?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dónde fue Eliseo antes de regresar a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monte Carmelo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monte Sinaí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monte Carmelo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dónde fue Eliseo antes de regresar a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2: Elías es llevado al cielo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preguntaron a Eliseo si sabía que Elías sería quitado?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sacerdotes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ancianos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hijos de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soldados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hijos de los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preguntaron a Eliseo si sabía que Elías sería quitado?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ciudad fue enviado Elías después de Beth-el?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Jezreel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ciudad fue enviado Elías después de Beth-el?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2: Elías es llevado al cielo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