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2: Elías es llevado al cielo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Eliseo a los profetas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yo lo sé; callad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sé de qué habláis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Preguntad directamente 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 todavía no lo ha revelado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Sí, yo lo sé; callad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Eliseo a los profetas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se dirigieron finalmente Elías y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se dirigieron finalmente Elías y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hijos de los profetas observaron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hijos de los profetas observaron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atravesaron Elías y Eliseo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barca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tierra seca después de dividirse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 tierra seca después de dividirse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atravesaron Elías y Eliseo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Eliseo antes de que Elías fuera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doble porción de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manto y las pertenencias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nombrado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solo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doble porción de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antes de que Elías fuera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iba a hacer Jehová con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Llevarlo al cielo en un torbellino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Enviarlo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Nombrarlo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Dejarlo 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condición indicó Elías para que Eliseo recibiera lo pedido?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ayunara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viera cuando fuera 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cruzara nuevamente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encontrara a cincuenta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viera cuando fuera quitado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indicó Elías para que Eliseo recibiera lo pedido?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separó a Elías de Eliseo mientras caminaban?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fuerte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carro y caballos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multitud de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carro y caballos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separó a Elías de Eliseo mientras caminaban?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Eliseo con sus vestidos después de perder de vista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entregó 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dejó junto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rompió en dos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rompió en dos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sus vestidos después de perder de vista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recogió Eliseo después de que Elías fue llevado?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manto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bocina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 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manto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recogió Eliseo después de que Elías fue llevado?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Eliseo con el manto junto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colocó sobre sus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Golpeó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entregó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dejó caer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Golpeó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el manto junto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Llevarlo al cielo en un torbellino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iba a hacer Jehová con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reconocieron los hijos de los profetas al ver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Elías regresaría pronto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Eliseo debía buscar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espíritu de Elías reposaba sobre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las aguas no se habían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el espíritu de Elías reposaba sobre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reconocieron los hijos de los profetas al ver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querían hacer los cincuenta hombres fuertes?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Acompañar a Eliseo a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Cruzar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a Elías en montes y valles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Buscar a Elías en montes y valles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querían hacer los cincuenta hombres fuertes?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buscaron a Elías sin encontrarlo?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buscaron a Elías sin encontrarlo?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recordó Eliseo a los hombres cuando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volver a buscar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les había dicho que no fueran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Elías estaba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consultar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les había dicho que no fueran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recordó Eliseo a los hombres cuando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problema tenía la ciudad donde estaba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tenía habitantes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Estaba rodeada por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aguas eran malas y la tierra enferma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sido destruida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aguas eran malas y la tierra enferma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problema tenía la ciudad donde estaba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lugar fue enviado Elías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Beth-el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Eliseo para sanar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cántaro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con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con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nueva con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vasija nueva con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para sanar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declaró Eliseo sobre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 las había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Debían ser abandonadas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secarían 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servirían para 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Jehová las había sanado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Eliseo sobre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fue el resultado de la palabra pronunciada por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fue abandonada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aguas permanecieron sanas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manantial desapareció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tierra quedó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aguas permanecieron sanas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fue el resultado de la palabra pronunciada por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subía Eliseo cuando unos muchachos se burlaron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Beth-el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Beth-el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subía Eliseo cuando unos muchachos se burlaron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muchachos fueron atacados por los dos 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muchachos fueron atacados por los dos 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Beth-el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enviado Elías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dónde fue Eliseo antes de regresar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fue Eliseo antes de regresar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2: Elías es llevado al cielo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preguntaron a Eliseo si sabía que Elías sería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hijos de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soldados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preguntaron a Eliseo si sabía que Elías sería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fue enviado Elías después de Beth-el?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fue enviado Elías después de Beth-el?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2: Elías es llevado al cielo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