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19: Dios libra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rey de Etiopía salió a pelear contra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Tirhaca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Tirhaca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de Etiopía salió a pelear contra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llevó Ezequías al templo y extendió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serpiente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carta de 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redoma de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reloj de 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carta de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llevó Ezequías al templo y extendió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confesó Ezequías acerca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Echaría raíces abajo y daría fruto 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Volvería a su tierra y moriría 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sólo él es Dios y creó cielo y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sólo él es Dios y creó cielo y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confesó Ezequías acerca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habían destruido los asirios los dioses de otras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amor de sí mismo y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eran obra de manos humanas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habían destruido los asirios los dioses de otras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Ezequías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los librara para que todos conocieran al verdadero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sólo él es Dios y creó cielo y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Echaría raíces abajo y daría fruto arriba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Dios los librara para que todos conocieran al verdadero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Ezequías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Ezequías al oír las palabras asirias?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Rasgó sus vestidos, se cubrió de cilicio y entró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Dios los librara para que todos conocieran al verdadero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Echaría raíces abajo y daría fruto arriba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sólo él es Dios y creó cielo y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respondió que Dios había oído la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Tirhaca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respondió que Dios había oído la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se burlaría de Senaquerib según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el Santo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virgen hija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virgen hija de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burlaría de Senaquerib según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¿Contra quién había blasfemado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virgen hija de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el Santo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Contra el Santo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quién había blasfemado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pondría Dios en la nariz del rey asirio?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garfio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virgen hija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el Santo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garfio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pondría Dios en la nariz del rey asirio?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comería Judá durante los primeros dos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amor de sí mismo y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naciera espontáneamente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comería Judá durante los primeros dos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Rasgó sus vestidos, se cubrió de cilicio y entró al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Ezequías al oír las palabras asirias?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haría el remanente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sólo él es Dios y creó cielo y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Volvería a su tierra y moriría 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Echaría raíces abajo y daría fruto arriba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Echaría raíces abajo y daría fruto arriba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haría el remanente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¿Entraría el rey de Asiria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Volvería a su tierra y moriría 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garfio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virgen hija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¿Entraría el rey de Asiria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amor de quién defendería Dios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amor de sí mismo y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eran obra de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amor de sí mismo y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amor de quién defendería Dios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soldados asirios murieron en una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Cuatrocientos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Ciento ochenta y cinco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Ciento ochenta y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soldados asirios murieron en una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hirió al campamento asirio?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Tirhaca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hirió al campamento asirio?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profeta envió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Tirhaca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ciudad regresó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Sunem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regresó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mataron a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hijos Adramelec y Sarezer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hijos Adramelec y Sarezer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mataron a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reinó después de Senaquerib?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Esar-hadón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Tirhaca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Esar-hadón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reinó después de Senaquerib?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19: Dios libra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profeta envió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Isaías que no debía hacer Ezequías?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que naciera espontáneamente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el Santo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Temer las palabras blasfemas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amor de sí mismo y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Temer las palabras blasfemas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Isaías que no debía hacer Ezequías?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ocurriría con el rey de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sólo él es Dios y creó cielo y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Echaría raíces abajo y daría fruto arriba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Volvería a su tierra y moriría 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Volvería a su tierra y moriría 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con el rey de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19: Dios libra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