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18: Ezequías y el desafío asirio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lugares y objetos idolátricos quitó?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Lugares altos, estatuas e imágenes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lugares y objetos idolátricos quitó?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objeto hecho por Moisés destruyó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carta de 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serpiente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redoma de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serpiente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 hecho por Moisés destruyó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llamaban a la serpiente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arameo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Nehustán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Nehustán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llamaban a la serpiente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distinguió a Ezequías entre los reyes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Confió en el SEÑOR y guardó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distinguió a Ezequías entre los reyes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qué rey se rebeló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rey de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el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rey se rebeló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Ezequías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pueblo derrotó hasta Gaza?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pueblo derrotó hasta Gaza?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de Ezequías cayó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sexto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 Ezequías cayó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asirio tomó las ciudades fortificadas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asirio tomó las ciudades fortificadas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Senaquerib cuando Ezequías le envió tributo?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Senaquerib cuando Ezequías le envió tributo?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 plata exigió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Trescientos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 plata exigió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Ezequías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oro exigió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oro exigió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quitó Ezequías oro para pagar?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las puertas y pilares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quitó Ezequías oro para pagar?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detuvieron los oficiales asirios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altar, a la derecha de la entrada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al conducto del estanque de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detuvieron los oficiales asirios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oficial asirio pronunció el desafío?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Rabsaces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oficial asirio pronunció el desafío?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idioma pidieron hablar los oficiales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Nehustán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arameo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arameo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idioma pidieron hablar los oficiales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reinó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ofreció el rey de Asiria si el pueblo se rendía?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Llevarlos a una tierra semejante a la suya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el rey de Asiria si el pueblo se rendía?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argumento usó el Rabsaces contra la confianza en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ningún dios de las naciones había librado su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18:33-35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ningún dios de las naciones había librado su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argumento usó el Rabsaces contra la confianza en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18:33-35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Guardó silencio por orden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18: Ezequías y el desafío asirio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madre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madre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¿Como quién hizo Ezequías lo recto?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arameo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Nehustán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quién hizo Ezequías lo recto?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18: Ezequías y el desafío asirio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