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18: Ezequías y el desafío asirio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lugares y objetos idolátricos quitó?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Lugares altos, estatuas e imágenes de Asera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Llevarlos a una tierra semejante a la suya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Confió en el SEÑOR y guardó sus mandamientos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las puertas y pilares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Lugares altos, estatuas e imágenes de Asera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lugares y objetos idolátricos quitó?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objeto hecho por Moisés destruyó Ezequías?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carta de Senaquerib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serpiente de 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redoma de aceite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imagen de Asera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serpiente de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objeto hecho por Moisés destruyó Ezequías?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llamaban a la serpiente de bronce?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arameo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Nehustán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Guardó silencio por orden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Nehustán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llamaban a la serpiente de bronce?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distinguió a Ezequías entre los reyes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Lugares altos, estatuas e imágenes de Asera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Llevarlos a una tierra semejante a la suya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las puertas y pilares del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Confió en el SEÑOR y guardó sus mandamientos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Confió en el SEÑOR y guardó sus mandamientos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distinguió a Ezequías entre los reyes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¿Contra qué rey se rebeló Ezequías?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Contra el rey de Asiria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Rabsaces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Senaquerib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Contra el rey de Asiria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¿Contra qué rey se rebeló Ezequías?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edad tenía Ezequías al comenzar a reinar?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Veinticinco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Veintinueve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Treinta talentos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sexto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pueblo derrotó hasta Gaza?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Rabsaces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Senaquerib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Contra el rey de Asiria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pueblo derrotó hasta Gaza?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año de Ezequías cayó Samaria?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Veinticinco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Veintinueve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sexto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Treinta talentos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el sexto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año de Ezequías cayó Samaria?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rey asirio tomó las ciudades fortificadas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Rabsaces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Senaquerib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Senaquerib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rey asirio tomó las ciudades fortificadas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estaba Senaquerib cuando Ezequías le envió tributo?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Laquis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Junto al conducto del estanque de arriba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Laquis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estaba Senaquerib cuando Ezequías le envió tributo?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 plata exigió Senaquerib?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Treinta talentos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Trescientos talentos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Veinticinco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Veintinueve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Trescientos talentos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 plata exigió Senaquerib?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Veinticinco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edad tenía Ezequías al comenzar a reinar?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 oro exigió Senaquerib?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Trescientos talentos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Veinticinco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Treinta talentos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Veintinueve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Treinta talentos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oro exigió Senaquerib?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dónde quitó Ezequías oro para pagar?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Guardó silencio por orden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Llevarlos a una tierra semejante a la suya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Lugares altos, estatuas e imágenes de Asera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las puertas y pilares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las puertas y pilares del templo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dónde quitó Ezequías oro para pagar?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se detuvieron los oficiales asirios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Junto al conducto del estanque de arriba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Laquis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Halah, Habor y ciudades de los medos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Junto al altar, a la derecha de la entrada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Junto al conducto del estanque de arriba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se detuvieron los oficiales asirios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oficial asirio pronunció el desafío?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Senaquerib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Rabsaces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Rabsaces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oficial asirio pronunció el desafío?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idioma pidieron hablar los oficiales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Nehustán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arameo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Guardó silencio por orden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arameo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idioma pidieron hablar los oficiales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años reinó Ezequías?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Veinticinco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Veintinueve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Treinta talentos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sexto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ofreció el rey de Asiria si el pueblo se rendía?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Lugares altos, estatuas e imágenes de Asera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Confió en el SEÑOR y guardó sus mandamientos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las puertas y pilares del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Llevarlos a una tierra semejante a la suya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18:31-32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Llevarlos a una tierra semejante a la suya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ofreció el rey de Asiria si el pueblo se rendía?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18:31-32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argumento usó el Rabsaces contra la confianza en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Que ningún dios de las naciones había librado su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Confió en el SEÑOR y guardó sus mandamientos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Lugares altos, estatuas e imágenes de Asera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Llevarlos a una tierra semejante a la suya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18:33-35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Que ningún dios de las naciones había librado su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argumento usó el Rabsaces contra la confianza en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18:33-35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respondió el pueblo al discurso?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las puertas y pilares del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Guardó silencio por orden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Llevarlos a una tierra semejante a la suya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Lugares altos, estatuas e imágenes de Asera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Guardó silencio por orden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respondió el pueblo al discurso?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18: Ezequías y el desafío asirio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Veintinueve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años reinó Ezequías?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 llamaba la madre de Ezequías?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Senaquerib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Rabsaces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Abi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 la madre de Ezequías?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¿Como quién hizo Ezequías lo recto?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arameo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Nehustán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Guardó silencio por orden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Como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¿Como quién hizo Ezequías lo recto?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18: Ezequías y el desafío asirio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