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17: La caída de Samaria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el rey de Asiria con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encarceló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todas sus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Endurecieron su cerviz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encarceló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rey de Asiria con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duró el sitio de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Nueve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noveno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duró el sitio de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año de Oseas fue tomada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Nueve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noveno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octavo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noveno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año de Oseas fue tomada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dónde fueron deportados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conducto del estanque de arriba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altar, a la derecha de la entrada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Halah, Habor y ciudades de los medos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Halah, Habor y ciudades de los medos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fueron deportados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¿Cuál fue la causa principal de la caída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Pecaron contra el SEÑOR y sirvieron a otros 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conocían el culto del Dios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Temían al SEÑOR y servían también a sus propios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hicieron pasar por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Pecaron contra el SEÑOR y sirvieron a otros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fue la causa principal de la caída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fue el último rey de Israel antes de la caída de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Salmanasar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edificaron lugares altos?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hicieron pasar por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todas sus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Endurecieron su cerviz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los profetas y videntes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todas sus ciudades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edificaron lugares altos?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levantaron en los collados y debajo de árboles frondosos?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arca con un agujero en la tapa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Estatuas e imágenes de Asera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carta de Senaquerib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Estatuas e imágenes de Asera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levantaron en los collados y debajo de árboles frondosos?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medio de quiénes amonestó Dios a Israel y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hicieron pasar por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Endurecieron su cerviz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todas sus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los profetas y videntes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los profetas y videntes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medio de quiénes amonestó Dios a Israel y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respondieron a las advertencias?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Endurecieron su cerviz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todas sus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los profetas y videntes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hicieron pasar por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Endurecieron su cerviz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respondieron a las advertencias?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con sus hijos e hijas?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todas sus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hicieron pasar por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los profetas y videntes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Endurecieron su cerviz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hicieron pasar por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con sus hijos e hijas?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Oseas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fue el último rey de Israel antes de la caída de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tribu quedó inicialmente bajo la casa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Temían al SEÑOR y servían también a sus propios 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encarceló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todas sus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tribu quedó inicialmente bajo la casa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había apartado a Israel de la casa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Salmanasar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había apartado a Israel de la casa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pueblos fueron llevados a las ciudades de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Babilonios, cuteos, aveos, hamateos y sefarveos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 de los sacerdotes deportados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Salmanasar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Babilonios, cuteos, aveos, hamateos y sefarveos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pueblos fueron llevados a las ciudades de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animales envió Dios entre los nuevos habitantes?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Estatuas e imágenes de Asera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perros lo comieron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Cilicio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animales envió Dios entre los nuevos habitantes?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atacaban los leones?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Pecaron contra el SEÑOR y sirvieron a otros 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Temían al SEÑOR y servían también a sus propios dioses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conocían el culto del Dios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hicieron pasar por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no conocían el culto del Dios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atacaban los leones?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años reinó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noveno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fue enviado a enseñarles cómo temer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Salmanasar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 de los sacerdotes deportados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Uno de los sacerdotes deportados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fue enviado a enseñarles cómo temer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habitó el sacerdote enviado?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Halah, Habor y ciudades de los medos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habitó el sacerdote enviado?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quedó la religión de aquellas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Temían al SEÑOR y servían también a sus propios dioses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Pecaron contra el SEÑOR y sirvieron a otros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conocían el culto del Dios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Temían al SEÑOR y servían también a sus propios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quedó la religión de aquellas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17: La caída de Samaria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Nueve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rey de Asiria subió contra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Salmanasar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Salmanasar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rey de Asiria subió contra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rey de Egipto pidió ayuda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Salmanasar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rey de Egipto pidió ayuda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17: La caída de Samaria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