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16: Acaz copia el altar de Damasco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reyes sitiaron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Rezín y Peka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reyes sitiaron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recuperó Rezín para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Tifsa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recuperó Rezín para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rey de Asiria pidió ayuda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de Asiria pidió ayuda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presentó Acaz ante el rey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su siervo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presentó Acaz ante el rey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envió Acaz al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Plata y oro del templo y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envió Acaz al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Acaz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Asiria con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tomó y mató a Rezín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Asiria con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vio Acaz un altar cuyo diseño le agradó?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vio Acaz un altar cuyo diseño le agradó?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Acaz el diseño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sacerdote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Acaz el diseño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Urías antes de que el rey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Construyó el altar según el modelo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Ofreció holocaustos, ofrendas 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Construyó el altar según el modelo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Urías antes de que el rey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Acaz al llegar al nuevo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Construyó el altar según el modelo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Ofreció holocaustos, ofrendas 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Ofreció holocaustos, ofrendas e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Acaz al llegar al nuevo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Acaz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altar movió Acaz de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reloj de 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imagen de Asera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altar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hierro del hacha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altar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altar movió Acaz de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quitó de debajo del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doce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quitó de debajo del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consideración a quién modificó Acaz el acceso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consideración a quién modificó Acaz el acceso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reinó después de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reinó después de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16: Acaz copia el altar de Damasco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¿Hizo Acaz lo recto como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¿Hizo Acaz lo recto como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práctica abominable realizó Acaz con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hizo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práctica abominable realizó Acaz con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16: Acaz copia el altar de Damasco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