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16: Acaz copia el altar de Damasco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reyes sitiaron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Rezín y Peka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sacerdote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Rezín y Peka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reyes sitiaron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ciudad recuperó Rezín para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Tifsa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ciudad recuperó Rezín para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rey de Asiria pidió ayuda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sacerdote Urías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Rezín y Peka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Tiglat-pileser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rey de Asiria pidió ayuda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presentó Acaz ante el rey asirio?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su siervo y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presentó Acaz ante el rey asirio?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envió Acaz al rey de Asiria?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tesoros sagrados y el oro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Plata y oro del templo y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envió Acaz al rey de Asiria?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Acaz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Asiria con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tomó y mató a Rezín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Asiria con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vio Acaz un altar cuyo diseño le agradó?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Laquis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vio Acaz un altar cuyo diseño le agradó?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envió Acaz el diseño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Rezín y Peka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sacerdote Urías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sacerdote Urías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envió Acaz el diseño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Urías antes de que el rey regresara?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Construyó el altar según el modelo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Ofreció holocaustos, ofrendas e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Construyó el altar según el modelo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Urías antes de que el rey regresara?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Acaz al llegar al nuevo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Construyó el altar según el modelo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Ofreció holocaustos, ofrendas e incienso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Ofreció holocaustos, ofrendas e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Acaz al llegar al nuevo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Acaz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altar movió Acaz de su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reloj de 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imagen de Asera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altar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hierro del hacha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altar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altar movió Acaz de su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quitó de debajo del mar de bronce?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doce 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doce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quitó de debajo del mar de bronce?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consideración a quién modificó Acaz el acceso del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doce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rey de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consideración a quién modificó Acaz el acceso del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reinó después de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Tiglat-pileser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sacerdote Urías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Rezín y Peka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reinó después de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Reyes 16: Acaz copia el altar de Damasco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reinó 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Plata y oro del templo y del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Dieciséis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¿Hizo Acaz lo recto como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doce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¿Hizo Acaz lo recto como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práctica abominable realizó Acaz con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su siervo y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tomó y mató a Rezín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de Asiria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hizo pasar por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Reyes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hizo pasar por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práctica abominable realizó Acaz con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Reyes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16: Acaz copia el altar de Damasco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