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15: La sucesión de los reyes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gobernaba el palacio mientras Azarías vivía apartado?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Jotam su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Jecolía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Manahem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Peka hijo de Remalías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Jotam su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gobernaba el palacio mientras Azarías vivía apartado?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reinó Zacarías sobre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Seis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reinó Zacarías sobre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mató a Zacarías?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Oseas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Manahem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Salum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Pul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Salum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mató a Zacarías?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promesa se cumplió con Zacarías?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Lepra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palabra del varón de Dios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Elías tisbita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descendencia de Jehú reinó hasta la cuarta generación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La descendencia de Jehú reinó hasta la cuarta generación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promesa se cumplió con Zacarías?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reinó Salum?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mes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 meses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reinó Salum?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edad tenía Azarías al comenzar a reinar?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Dieciséis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Mil talentos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 meses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mató a Salum y reinó en su lugar?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Jecolía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Manahem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Salum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Oseas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Manahem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mató a Salum y reinó en su lugar?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ciudad castigó cruelmente Manahem?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Tofet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Tifsa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Tifsa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ciudad castigó cruelmente Manahem?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años reinó Manahem?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 meses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Diez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años reinó Manahem?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rey de Asiria invadió la tierra durante Manahem?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Pul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Oseas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Salum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Jecolía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Pul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rey de Asiria invadió la tierra durante Manahem?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¿Cuánta plata dio Manahem al rey de Asiria?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Mil talentos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Dieciséis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Mil talentos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 plata dio Manahem al rey de Asiria?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Dieciséis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edad tenía Azarías al comenzar a reinar?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exigió Manahem a cada hombre rico?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Cincuenta y 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Dieciséis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Cincuenta siclos de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Mil talentos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Cincuenta siclos de plata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exigió Manahem a cada hombre rico?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años reinó Pekaía?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años reinó Pekaía?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conspiró contra Pekaía?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Peka hijo de Remalías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Jotam su hijo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Manahem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Jecolía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Peka hijo de Remalías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conspiró contra Pekaía?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galaaditas acompañaron a Peka?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 meses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galaaditas acompañaron a Peka?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años reinó Peka?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 meses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Veinte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años reinó Peka?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años reinó Azarías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Cincuenta y dos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rey de Asiria capturó ciudades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Jotam su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Manahem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Peka hijo de Remalías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Tiglat-pileser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Tiglat-pileser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rey de Asiria capturó ciudades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conspiró contra Peka y lo mató?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Oseas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Salum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Pul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Manahem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Oseas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conspiró contra Peka y lo mató?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parte del templo edificó Jotam?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altar de 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puerta más alta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hierro del hacha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reloj de Acaz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puerta más alta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parte del templo edificó Jotam?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15: La sucesión de los reyes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Cincuenta y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años reinó Azarías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llamaba la madre de Azarías?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Manahem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Oseas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Jecolía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Salum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Jecolía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la madre de Azarías?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enfermedad tuvo Azarías hasta su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descendencia de Jehú reinó hasta la cuarta generación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Vacío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enfermedad de muerte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Lepra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Lepra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enfermedad tuvo Azarías hasta su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15: La sucesión de los reyes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