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15: La sucesión de los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gobernaba el palacio mientras Azarías vivía apartado?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Jotam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gobernaba el palacio mientras Azarías vivía apartado?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reinó Zacarías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Zacarías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mató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mató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promesa se cumplió con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Elías tisbita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 descendencia de Jehú reinó hasta la cuarta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se cumplió con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reinó Salum?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Salum?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Azarías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mató a Salum y reinó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Manahem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mató a Salum y reinó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castigó cruelmente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Tifsa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Tifsa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castigó cruelmente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de Asiria invadió la tierra durante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invadió la tierra durante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 plata dio Manahem al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 plata dio Manahem al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Azarías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exigió Manahem a cada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Cincuenta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exigió Manahem a cada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Pekaía?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Pekaía?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conspiró contra Pekaía?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Peka hijo de Remalías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Pekaía?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galaaditas acompañaron a Peka?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galaaditas acompañaron a Peka?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Peka?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Peka?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Azarías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de Asiria capturó ciudades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Tiglat-pileser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capturó ciudades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conspiró contra Peka y lo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Oseas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Peka y lo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parte del templo edificó Jotam?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altar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puerta más alta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hierro del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puerta más 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del templo edificó Jotam?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15: La sucesión de los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Azarías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madre de Azarías?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Jecolía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madre de Azarías?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enfermedad tuvo Azarías hasta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enfermedad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Lepra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enfermedad tuvo Azarías hasta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15: La sucesión de los reyes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