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14: Amasías y Jeroboam II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lugares no fueron quitados?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ejecutó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lugares no fueron quitados?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Amasías con los siervos que mataron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ejecutó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ejecutó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Amasías con los siervos que mataron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mató a los hijos de los asesinos?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Hizo lo recto, aunque no como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la ley de Moisés prohibía castigar a los hijos por los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la ley de Moisés prohibía castigar a los hijos por los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mató a los hijos de los asesinos?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edomitas hirió en el valle de la Sal?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edomitas hirió en el valle de la Sal?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tomó y llamó Jocteel?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Bet-semes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tomó y llamó Jocteel?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edad tenía Amasías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rey de Israel desafió Amasías?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Jonás hijo de Amitai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rey de Israel desafió Amasías?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planta desafió al cedro en la respuesta de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ejecutó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cardillo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planta desafió al cedro en la respuesta de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derrotó Joás a Amasías?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Bet-semes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derrotó Joás a Amasías?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codos del muro de Jerusalén derribó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Cuatrocientos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del muro de Jerusalén derribó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llevó Joás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Hizo lo recto, aunque no como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Oro, plata, utensilios y rehenes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Joás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Amasías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sobrevivió Amasías 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Quince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sobrevivió Amasías 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mataron a Amasías los conspiradores?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Bet-semes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mataron a Amasías los conspiradores?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profeta había anunciado la restauración de los límites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Jonás hijo de Amitai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Ocozías rey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Jonás hijo de Amitai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profeta había anunciado la restauración de los límites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reinó Jeroboam hijo de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Jeroboam hijo de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14: Amasías y Jeroboam II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reinó Amasías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Veintinueve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Amasías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la madre de Amasías?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Jonás hijo de Amitai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Jedida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madre de Amasías?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actuó Amasías ante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Hizo lo recto, aunque no 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Hizo lo recto, aunque no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actuó Amasías ante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14: Amasías y Jeroboam II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