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13: La última profecía y muerte de Eliseo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dio el SEÑOR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salvador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Oró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Revivió y se puso de pie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liberación contra 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salvador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dio el SEÑOR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qué pecado no se apartó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liberación contra 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los pecados de Jeroboam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Revivió y se puso de pie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enfermedad de la que moriría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los pecados de Jeroboam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pecado no se apartó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hombres de a caballo quedaron a Joacaz?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Cincuenta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Dieciséis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Cincuenta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hombres de a caballo quedaron a Joacaz?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carros quedaron a Joacaz?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Cincuenta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Dieciséis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carros quedaron a Joacaz?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reinó después de Joacaz?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Joacaz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Hazael y Ben-adad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13:9-10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reinó después de Joacaz?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13:9-10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hijo de Jehú reinó en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Joacaz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Hazael y Ben-adad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Jehú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años reinó Joás sobre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Diecisiete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Dieciséis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Cincuenta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Dieciséis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años reinó Joás sobre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enfermedad padecía Eliseo al final de su vida?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liberación contra 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los pecados de Jeroboam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enfermedad de la que moriría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Revivió y se puso de pie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enfermedad de la que moriría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enfermedad padecía Eliseo al final de su vida?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llamó Joás a Eliseo mientras lloraba?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debió golpear cinco o seis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enfermedad de la que moriría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liberación contra Siria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Padre mío, carro de Israel y su gente de a caballo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Padre mío, carro de Israel y su gente de a caballo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llamó Joás a Eliseo mientras lloraba?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pidió Eliseo al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arco y saetas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altar de 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hierro del hacha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imagen de Asera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arco y saetas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Eliseo al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¿Hacia qué lado abrió el rey la ventana?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monte Carmelo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Hacia el oriente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altar de 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segundo barrio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Hacia el oriente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¿Hacia qué lado abrió el rey la ventana?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Joacaz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hijo de Jehú reinó en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representaba la saeta lanzada?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los pecados de Jeroboam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Revivió y se puso de pie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liberación contra Siria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enfermedad de la que moriría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liberación contra Siria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representaba la saeta lanzada?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¿Cuántas veces golpeó Joás la tierra con las saetas?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Cincuenta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Dieciséis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Tres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veces golpeó Joás la tierra con las saetas?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se enojó Eliseo con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debió golpear cinco o seis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enfermedad de la que moriría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Padre mío, carro de Israel y su gente de a caballo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los pecados de Jeroboam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debió golpear cinco o seis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se enojó Eliseo con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ocurrió cuando un muerto tocó los huesos de Eliseo?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los pecados de Jeroboam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Revivió y se puso de pie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liberación contra Siria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enfermedad de la que moriría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Revivió y se puso de pie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cuando un muerto tocó los huesos de Eliseo?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2 Reyes 13: La última profecía y muerte de Eliseo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¿Cuántos años reinó Joacaz?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Dieciséis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Diecisiete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Cincuenta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Diecisiete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años reinó Joacaz?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manos de quién entregó Dios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Joacaz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Hazael y Ben-adad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Contra el rey de Asiria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Hazael y Ben-adad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manos de quién entregó Dios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Joacaz ante la opresión siria?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salvador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Revivió y se puso de pie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los pecados de Jeroboam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Oró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Reyes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Oró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Joacaz ante la opresión siria?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Reyes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Reyes 13: La última profecía y muerte de Eliseo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