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13: La última profecía y muerte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dio el SEÑOR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salvador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dio el SEÑOR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pecado no se apartó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los pecados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pecado no se apartó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hombres de a caballo quedaron a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a caballo quedaron a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carros quedaron a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carros quedaron a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reinó después de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después de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hijo de Jehú reinó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reinó Joás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Joás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enfermedad padecía Eliseo al final de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enfermedad de la 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padecía Eliseo al final de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Joás a Eliseo mientras lloraba?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debió golpear cinco o seis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Padre mío, carro de Israel y su gente de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Padre mío, carro de Israel y su gente de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Joás a Eliseo mientras lloraba?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Eliseo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 y saetas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hierro del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arco y saetas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qué lado abrió el rey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segundo barrio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lado abrió el rey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de Jehú reinó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representaba la saeta lanzada?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liberación contra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la saeta lanzada?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veces golpeó Joás la tierra con las saetas?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golpeó Joás la tierra con las saetas?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enojó Eliseo con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debió golpear cinco o seis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Padre mío, carro de Israel y su gente de a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debió golpear cinco o seis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enojó Eliseo con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cuando un muerto tocó los huesos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Revivió y se puso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un muerto tocó los huesos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Reyes 13: La última profecía y muerte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reinó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manos de quién entregó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Contra 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Hazael y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manos de quién entregó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Joacaz ante la opresión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salvador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Joacaz ante la opresión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13: La última profecía y muerte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