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12: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lugares no fueron quitados durante su reinado?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lugares no fueron quitados durante su reinado?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debía usarse el dinero llevado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reparar los daños de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 usarse el dinero llevado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año aún no habían reparado los sacerdotes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año veintitrés de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año aún no habían reparado los sacerdotes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prohibió Joás a los sacerdotes después de la demora?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 recibiendo el dinero para las reparaciones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Seguir recibiendo el dinero para las reparaciones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prohibió Joás a los sacerdotes después de la demora?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preparó Joiada para recoger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 y piedra labrada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quemó, molió y esparció su 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arca con un agujero en la tapa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Joiada para recoger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edad tenía Joás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colocaron el arca de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altar, a la derecha de la entrada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del SEÑOR y sus atrios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al altar, a la derecha de la entrada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colocaron el arca de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contaban y guardaban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carpinteros, albañiles y canteros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escriba del rey y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contaban y guardaban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entregaban el dinero para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carpinteros, albañiles y canteros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carpinteros, albañiles y canteros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entregaban el dinero para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materiales compraban para reparar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 y piedra labrada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arca con un agujero en la tapa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serpiente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Madera y piedra labrada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materiales compraban para reparar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exigían cuentas detalladas a los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procedían con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exigían cuentas detalladas a los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Joás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de Siria tomó Gat y amenazó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Hazael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Siria tomó Gat y amenazó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entregó Joás para que Hazael se retirara?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tesoros sagrados y el oro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entregó Joás para que Hazael se retirara?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conspiraron contra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escriba del rey y 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conspiraron contra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reinó después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Amasías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reinó después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12: Joás repara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reinó Joás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año veintitrés de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Joás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madre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Sibia de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Sibia de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madre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actuó Joás mientras fue instruido por Joiada?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reparar los daños de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ante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Hizo lo recto ante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actuó Joás mientras fue instruido por Joiada?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12: Joás repara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