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11: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Descubre cómo Joás fue protegido y llegó al trono de Judá.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 escondido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Atalía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escondido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permaneció escondido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permaneció escondido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reinó mientras Joás permanecía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reinó mientras Joás permanecía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año comenzó Joiada su plan para presentar 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séptimo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comenzó Joiada su plan para presentar 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hizo Joiada un pacto con los centuriones y guardias?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puerta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hizo Joiada un pacto con los centuriones y guardias?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trató de destruir toda la descendencia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mostró Joiada ante los hombres de la guardia?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sacerdote Matán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hijo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hijo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mostró Joiada ante los hombres de la guardia?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día debían entrar y salir los grupos encargados de la guardia?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domingo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viernes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 día del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día debían entrar y salir los grupos encargados de la guardia?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llevar los guardias alrededor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Antorchas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Rollos de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llevar los guardias alrededor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los guardias con quien entrara dentro de sus filas?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Interrogarlo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Dejarlo pasar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Llevarlo ante 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Darle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Darle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los guardias con quien entrara dentro de sus filas?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armas entregó Joiada a los centuriones?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espadas de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picas y escudos del rey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arcos de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lanzas de 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picas y escudos del rey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armas entregó Joiada a los centuriones?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trató de destruir toda la descendencia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estaban guardadas las armas del rey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estaban guardadas las armas del rey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puso Joiada sobre Joás antes de proclamarlo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manto y 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y 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escudo y 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túnica sacerdotal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corona y 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puso Joiada sobre Joás antes de proclamarlo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gritó el pueblo después de ungir 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¡Viva el rey!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¡Viva Joiada!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¡Abajo el templo!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¡Atalía es reina!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¡Viva el rey!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el pueblo después de ungir 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Atalía cuando comprendió lo que estaba sucediendo?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hablar con 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escondió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Atalía cuando comprendió lo que estaba sucediendo?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gritó Atalía al ver al nuevo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¡Viva el rey!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¡Conjuración, conjuración!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¡Jehová nos ha librado!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¡A las armas!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¡Conjuración, conjuración!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Atalía al ver al nuevo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Atalía intentó destruir la descendencia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murió su hijo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Joiada fue nombrado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templo fue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Joás huyó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Joiada ordenó sacar a Atalía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debía morir 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quería coronarla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pueblo la protegía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pedido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no debía morir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Joiada ordenó sacar a Atalía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 ejecutada Atalía?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la casa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puerta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ejecutada Atalía?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alianza estableció Joiada después de la muerte de Atalía?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Judá y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 SEÑOR, el rey y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los sacerdotes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Atalía y Joás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el SEÑOR, el rey y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alianza estableció Joiada después de la muerte de Atalía?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pueblo con el templo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restauró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cerró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derribó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convirtió en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derribó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con el templo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era Matán?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centurión de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sacerdote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padre de Josaba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capitán de la guardia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sacerdote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Matán?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murió su hijo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Atalía intentó destruir la descendencia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sentó Joás después de ser llevado a la casa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la columna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el trono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puerta de la guardia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el trono de los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sentó Joás después de ser llevado a la casa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quedó la ciudad después de la muerte de Atalía?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reposo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Bajo el dominio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reposo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quedó la ciudad después de la muerte de Atalía?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Joás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Joás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11: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Descubre cómo Joás fue protegido y llegó al trono de Judá.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rescató a Joás de entre los hijos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rescató a Joás de entre los hijos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parentesco tenía Josaba con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su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parentesco tenía Josaba con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11: Joás es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