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10: Jehú destruye el culto a Baal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Jehú que enviaran a Jezreel?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cabezas de los hijos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Jehú que enviaran a Jezreel?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llevaron las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Cilicio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arco y saetas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canastas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llevaron las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mandó Jehú colocar las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entrada de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entrada de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mandó Jehú colocar las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Jehú con los restantes de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mató hasta no dejar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Jehú con los restantes de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hermanos de Ocozías encontró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hermanos de Ocozías encontró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hijos de Acab había en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se encontró Jehú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Ismael hijo de 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Jonadab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 encontró Jehú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Jehú a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su corazón era recto con el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Jehú a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hizo subir Jehú a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hizo subir Jehú a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afirmó Jehú acerca de su devoción 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serviría a Baal mucho más que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Jehú acerca de su devoción 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convocó Jehú para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gran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convocó Jehú para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hijos de Acab había en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quedó la casa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entrada de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 mitad del patio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campos del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Llena de extremo a extremo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quedó la casa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puso Jehú afuera para vigilar?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puso Jehú afuera para vigilar?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con los adoradores después del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mataron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mataron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los adoradores después del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convirtieron la casa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letrina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asamblea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una letrina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convirtieron la casa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pecado no se apartó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serviría a Baal mucho más que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los becerros de oro de Bet-el y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pecado no se apartó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envió Jehú cartas acerca de los hijos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jefes, ancianos y ayos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reinó Jehú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Veintiocho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Jehú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10: Jehú destruye el culto a Baal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jefes, ancianos y ayos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envió Jehú cartas acerca de los hijos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propuso Jehú que hicieran con un hijo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su corazón era recto con el suyo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los becerros de oro de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Poner al mejor en el trono y pelear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propuso Jehú que hicieran con un hijo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respondieron los gobernantes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mató hasta no dejar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cabezas de los hijos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 al mejor en el trono y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Temieron y se sometieron 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Temieron y se sometieron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respondieron los gobernantes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10: Jehú destruye el culto a Baal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