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1: Ocozías consulta a Baal-zebub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qué ciudad era Baal-zebub?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Ecrón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Samaria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Sunem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Dotán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Ecrón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ciudad era Baal-zebub?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ordenó a Elías encontrarse con los mensajeros?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Ocozías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ángel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Baal-zebub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sacerdote Urías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ángel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ordenó a Elías encontrarse con los mensajeros?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pregunta debía hacer Elías a los mensajeros?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Ocozías no tenía hijo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Sí, Ocozías murió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¿No hay Dios en Israel?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Fuego del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¿No hay Dios en Israel?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pregunta debía hacer Elías a los mensajeros?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anunció Elías sobre Ocozías?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arrodilló y suplicó por su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hombre velloso con cinturón de cuero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Cayó por una ventana de su aposento alto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bajaría de su cama y moriría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no bajaría de su cama y moriría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anunció Elías sobre Ocozías?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describieron los mensajeros a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hombre velloso con cinturón de cuero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Cayó por una ventana de su aposento alto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También fue consumido por fuego del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bajaría de su cama y moriría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hombre velloso con cinturón de cuero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describieron los mensajeros a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comenzó a reinar en Israel después de la muerte de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Ocozías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ángel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Baal-zebub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Hepsiba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soldados acompañaban a cada capitán enviado?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Cincuenta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soldados acompañaban a cada capitán enviado?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consumió al primer capitán y sus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Cayó por una ventana de su aposento alto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También fue consumido por fuego del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Fuego del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Sí, Ocozías murió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Fuego del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consumió al primer capitán y sus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ocurrió con el segundo grupo?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Cayó por una ventana de su aposento alto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Fuego del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hombre velloso con cinturón de cuero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También fue consumido por fuego del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También fue consumido por fuego del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ocurrió con el segundo grupo?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 presentó el tercer capitán ante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arrodilló y suplicó por su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bajaría de su cama y moriría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hombre velloso con cinturón de cuero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Ocozías no tenía hijo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 arrodilló y suplicó por su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presentó el tercer capitán ante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dijo a Elías que fuera con el tercer capitán?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Ocozías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ángel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Baal-zebub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sacerdote Urías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ángel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dijo a Elías que fuera con el tercer capitán?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Ocozías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comenzó a reinar en Israel después de la muerte de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¿Se cumplió la palabra de Elías acerca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Fuego del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¿No hay Dios en Israel?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Sí, Ocozías murió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Ocozías no tenía hijo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Sí, Ocozías murió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¿Se cumplió la palabra de Elías acerca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reinó Joram en lugar de Ocozías?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¿No hay Dios en Israel?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arrodilló y suplicó por su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bajaría de su cama y moriría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Ocozías no tenía hijo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Ocozías no tenía hijo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reinó Joram en lugar de Ocozías?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1: Ocozías consulta a Baal-zebub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accidente sufrió Ocozías?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También fue consumido por fuego del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Cayó por una ventana de su aposento alto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Fuego del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hombre velloso con cinturón de cuero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Cayó por una ventana de su aposento alto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accidente sufrió Ocozías?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ciudad ocurrió la caída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Ecrón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Laquis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Samaria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Samaria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ciudad ocurrió la caída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dios mandó consultar Ocozías?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Ocozías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ángel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Baal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Baal-zebub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Baal-zebub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dios mandó consultar Ocozías?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1: Ocozías consulta a Baal-zebub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