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1: Ocozías consulta a Baal-zebub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ciudad era Baal-zebub?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Sunem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Dotán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ciudad era Baal-zebub?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ordenó a Elías encontrarse con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Baal-zebub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sacerdote 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ordenó a Elías encontrarse con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pregunta debía hacer Elías a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Ocozías no tenía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Ocozías 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¿No hay Dios en Israel?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¿No hay Dios en Israel?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 debía hacer Elías a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anunció Elías sobre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arrodilló y suplicó por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hombre velloso con cinturón de cuero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por una ventana de su aposento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bajaría de su cama y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no bajaría de su cama y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anunció Elías sobre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describieron los mensajeros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hombre velloso con cinturón de cuero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por una ventana de su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También fue consumido por fuego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bajaría de su cama y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hombre velloso con cinturón de cuero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describieron los mensajeros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comenzó a reinar en Israel después de la muerte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Baal-zebub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Hepsiba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soldados acompañaban a cada capitán enviado?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soldados acompañaban a cada capitán enviado?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consumió al primer capitán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por una ventana de su aposento 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También fue consumido por fuego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Ocozías murió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Fuego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consumió al primer capitán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el segundo grupo?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por una ventana de su aposento 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hombre velloso con cinturón de cuero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También fue consumido por fuego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También fue consumido por fuego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el segundo grupo?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presentó el tercer capitán ante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arrodilló y suplicó por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bajaría de su cama y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hombre velloso con cinturón de cuero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Ocozías no tenía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arrodilló y suplicó por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presentó el tercer capitán ante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dijo a Elías que fuera con el tercer capitán?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Baal-zebub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sacerdote 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dijo a Elías que fuera con el tercer capitán?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comenzó a reinar en Israel después de la muerte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¿Se cumplió la palabra de Elías acerca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¿No hay Dios en Israel?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Ocozías murió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Ocozías no tenía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Sí, Ocozías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¿Se cumplió la palabra de Elías acerca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reinó Joram en lugar de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¿No hay Dios en Israel?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arrodilló y suplicó por su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bajaría de su cama y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Ocozías no tenía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Ocozías no tenía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reinó Joram en lugar de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1: Ocozías consulta a Baal-zebub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accidente sufrió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También fue consumido por fuego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por una ventana de su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hombre velloso con cinturón de cuero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Cayó por una ventana de su aposento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accidente sufrió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ciudad ocurrió la caída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ocurrió la caída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dios mandó consultar Ocozías?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Baal-zebub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Baal-zebub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dios mandó consultar Ocozías?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1: Ocozías consulta a Baal-zebub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