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2: El nacimiento de Jesús y los pastores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ciudad salió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ciudad salió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viajó José para registrarse?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viajó José para registrarse?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José debía ir a la ciudad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trabajaba para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nacido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pertenecía a la familia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María tenía familiares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pertenecía a la familia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José debía ir a la ciudad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acompañó a José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criada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María, que estaba embarazada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María, que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acompañó a José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hijo dio a luz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hijo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segundo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hijo adoptivo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hijo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hijo dio a luz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ordenó que se realizara un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Augusto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Poncio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Cirenio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envolvió María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manto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pañales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túnica sacerdotal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pañales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envolvió María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acostaron a Jesús en un pesebre?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pastores lo pidieron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José trabajaba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había lugar para ellos en el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ángel se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había lugar para ellos en el alojamiento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acostaron a Jesús en un pesebre?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cuidaban sus rebaños cerca de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Agricultores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cuidaban sus rebaños cerca de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vigilaban los pastores sus rebaños?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vigilaban los pastores sus rebaños?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se apareció a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 el Bautista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apareció a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Augusto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ordenó que se realizara un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rodeó de resplandor a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fuego de 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luz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rodeó de resplandor a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los pastores ante la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Comenzaron a cantar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Corrieron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arrodillaron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Tuvieron mucho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Tuvieron mucho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pastores ante la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clase de noticia anunció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noticia de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advertencia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orden del emperador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nueva ley religiosa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noticia de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noticia anunció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nacido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nuevo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Salvador, Cristo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futuro gobernador de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Salvador, Cristo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nacido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había nacido el Salvador?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había nacido el Salvador?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los habitantes debido al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Presentar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Registrarse en el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Viajar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Servir en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permitiría reconocer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Estaría vestido 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Tendría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Estaría 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Estaría envuelto en pañales y acostado en un pesebre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Estaría envuelto en pañales y acostado en un pesebre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permitiría reconocer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aparecieron junto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multitud del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familiares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sabios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multitud del ejército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aparecieron junto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proclamaba el ejército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 llegado 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Gloria a Dios en las alturas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Preparad el camino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Volved todos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Gloria a Dios en las alturas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proclamaba el ejército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encontraron los pastores en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Herodes y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sabios de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María, José y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Simeón y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María, José y 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encontraron los pastores en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quienes escucharon el relato de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Dudaron de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Fueron a buscar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a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maravillaron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quienes escucharon el relato de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Registrarse en el censo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habitantes debido al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María con todo lo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guardó y meditó en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escribió en un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lo contó al emperador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anunció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guardó y meditó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con todo lo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pastores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Glorificaron y alabaron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Llevaron regalos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quedaron viviendo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Glorificaron y alabaron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pastores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alababan a Dios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habían recibido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censo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todo lo que habían oído y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serían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todo lo que habían oído y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alababan a Dios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propusieron los pastores después de que los ángeles se fueron?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 a sus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Avisar al rey 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Viajar a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a Belén para ver lo sucedido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Ir a Belén para ver lo sucedido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propusieron los pastores después de que los ángeles se fueron?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2: El nacimiento de Jesús y los pastores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era gobernador de Siria durante aquel primer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Félix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Cirenio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César Augusto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Cirenio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gobernador de Siria durante aquel primer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¿Adónde debía ir cada persona para registrarse?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capital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templo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propia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propia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debía ir cada persona para registrarse?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2: El nacimiento de Jesús y los pastores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