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2: El nacimiento de Jesús y los pastores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¿Desde qué ciudad salió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Nazaret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Belén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Capernaúm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Nazaret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¿Desde qué ciudad salió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qué ciudad viajó José para registrarse?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Jericó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Belén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Samaria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Hebrón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Belén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ciudad viajó José para registrarse?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¿Por qué José debía ir a la ciudad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trabajaba para el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había nacido allí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pertenecía a la familia de 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María tenía familiares allí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Porque pertenecía a la familia de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José debía ir a la ciudad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acompañó a José durante el viaje?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Elisabet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criada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María, que estaba embarazada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María, que estaba embarazada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acompañó a José durante el viaje?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hijo dio a luz María?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 hijo primogénito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 segundo hijo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hijo de José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hijo adoptivo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Su hijo primogénito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hijo dio a luz María?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ordenó que se realizara un censo?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Augusto César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Herodes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Poncio Pilato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Cirenio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¿Con qué envolvió María al niño?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un manto real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pañales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pieles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una túnica sacerdotal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Con pañales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¿Con qué envolvió María al niño?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¿Por qué acostaron a Jesús en un pesebre?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los pastores lo pidieron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José trabajaba allí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Porque no había lugar para ellos en el alojamiento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el ángel se lo ordenó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Porque no había lugar para ellos en el alojamiento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acostaron a Jesús en un pesebre?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¿Quiénes cuidaban sus rebaños cerca de Belén?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Agricultores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Soldados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Pastores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Pastores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¿Quiénes cuidaban sus rebaños cerca de Belén?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¿Cuándo vigilaban los pastores sus rebaños?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Durante la noche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mediodía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amanecer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Durante la tarde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Durante la noche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¿Cuándo vigilaban los pastores sus rebaños?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se apareció a los pastores?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Simeón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ángel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Juan el Bautista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sacerdote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 ángel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se apareció a los pastores?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Augusto César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ordenó que se realizara un censo?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rodeó de resplandor a los pastores?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estrella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fuego de una antorcha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gloria 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luz de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 gloria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rodeó de resplandor a los pastores?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reaccionaron los pastores ante la aparición?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Comenzaron a cantar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Corrieron a Belén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arrodillaron en silencio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Tuvieron mucho miedo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Tuvieron mucho miedo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reaccionaron los pastores ante la aparición?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clase de noticia anunció el ángel?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noticia de gran alegría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advertencia de guerra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orden del emperador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nueva ley religiosa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Una noticia de gran alegría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clase de noticia anunció el ángel?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había nacido aquel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nuevo profeta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Salvador, Cristo 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sacerdote de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futuro gobernador de Siria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Salvador, Cristo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había nacido aquel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¿Dónde había nacido el Salvador?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Nazaret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la ciudad de 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Samaria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la ciudad de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había nacido el Salvador?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debían hacer los habitantes debido al decreto?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Presentar una ofrenda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Registrarse en el censo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Viajar a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Servir en el ejército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2:1-3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señal permitiría reconocer al niño?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Estaría vestido de púrpura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Tendría una corona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Estaría dentro del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Estaría envuelto en pañales y acostado en un pesebre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Estaría envuelto en pañales y acostado en un pesebre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señal permitiría reconocer al niño?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¿Quiénes aparecieron junto al ángel?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multitud del ejército celestial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sacerdotes de Belén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familiares de José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sabios de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Una multitud del ejército celestial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¿Quiénes aparecieron junto al ángel?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proclamaba el ejército celestial?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 llegado el rey de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Gloria a Dios en las alturas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Preparad el camino 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Volved todos a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2:13-14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Gloria a Dios en las alturas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proclamaba el ejército celestial?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2:13-14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quiénes encontraron los pastores en Belén?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Herodes y sus soldados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los sabios de Oriente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María, José y el niño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Simeón y Ana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María, José y el niño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quiénes encontraron los pastores en Belén?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reaccionaron quienes escucharon el relato de los pastores?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Dudaron de sus palabras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Fueron a buscar al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Regresaron a sus casas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maravillaron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2:17-18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Se maravillaron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reaccionaron quienes escucharon el relato de los pastores?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2:17-18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Registrarse en el censo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debían hacer los habitantes debido al decreto?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2:1-3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hizo María con todo lo que había ocurrido?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 guardó y meditó en su corazón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 escribió en un libro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lo contó al emperador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 anunció por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 guardó y meditó en su corazón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María con todo lo que había ocurrido?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hicieron los pastores al regresar?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Guardaron silencio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Glorificaron y alabaron a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Llevaron regalos al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quedaron viviendo en Belén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Glorificaron y alabaron 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hicieron los pastores al regresar?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¿Por qué alababan a Dios los pastores?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habían recibido riquezas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el censo había terminado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todo lo que habían oído y visto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serían sacerdotes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Por todo lo que habían oído y visto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alababan a Dios los pastores?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propusieron los pastores después de que los ángeles se fueron?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Regresar a sus rebaños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Avisar al rey Herodes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Viajar a Nazaret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Ir a Belén para ver lo sucedido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Ir a Belén para ver lo sucedido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propusieron los pastores después de que los ángeles se fueron?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2: El nacimiento de Jesús y los pastores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era gobernador de Siria durante aquel primer censo?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Herodes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Félix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Cirenio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César Augusto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Cirenio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era gobernador de Siria durante aquel primer censo?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¿Adónde debía ir cada persona para registrarse?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la capital de Siria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templo más cercano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su propia 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su propia ciudad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¿Adónde debía ir cada persona para registrarse?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2: El nacimiento de Jesús y los pastores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