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9: La reina de Sabá visita a Salomón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escudos pequeños de oro hizo? (2 Crónicas 9)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Ciento veinte talentos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Trescientos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escudos pequeños de oro hizo? (2 Crónicas 9)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colocó los escudos de oro? (2 Crónicas 9)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Junto al palacio de Acab en Jezreel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casa del bosque del Líbano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monte al oriente de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Sentado debajo de una encina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la casa del bosque del Líbano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colocó los escudos de oro? (2 Crónicas 9)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figuras estaban junto a los brazos del trono? (2 Crónicas 9)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Madera de sándalo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marfil cubierto 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 leones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Columnas, arpas y salterios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9:18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Dos leones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figuras estaban junto a los brazos del trono? (2 Crónicas 9)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9:18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leones estaban sobre las gradas del trono? (2 Crónicas 9)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Ciento veinte talentos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9:19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leones estaban sobre las gradas del trono? (2 Crónicas 9)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9:19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dónde se importaban los caballos de Salomón? (2 Crónicas 9)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Sin aliento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Mayor en riqueza y sabiduría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Sí, ninguna cosa quedó sin respuesta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9:28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dónde se importaban los caballos de Salomón? (2 Crónicas 9)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9:28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vino a probar a Salomón con preguntas difíciles? (2 Crónicas 9)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reina de Sabá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Hiram rey de Tiro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Abisag sunamita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casa de Arsa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siervo de Salomón levantó su mano contra el rey? (2 Crónicas 9)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Ahías silonita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Jeroboam hijo de Nabat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Rezón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9:29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Jeroboam hijo de Nabat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siervo de Salomón levantó su mano contra el rey? (2 Crónicas 9)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9:29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profeta encontró a Jeroboam en el camino? (2 Crónicas 9)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Jeroboam hijo de Nabat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Rezón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Ahías silonita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9:29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Ahías silonita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profeta encontró a Jeroboam en el camino? (2 Crónicas 9)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9:29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 tiempo reinó Salomón en Jerusalén? (2 Crónicas 9)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Trescientas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Setecientas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tribu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9:30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Cuarenta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tiempo reinó Salomón en Jerusalén? (2 Crónicas 9)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9:30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2 Crónicas 9:1? «Y oyendo la reina de _____ la fama de Salomón, vino a Jerusalén para tentar a Salomón con pregun…»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Sabá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Jehalelel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Beraca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Sabá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2 Crónicas 9:1? «Y oyendo la reina de _____ la fama de Salomón, vino a Jerusalén para tentar a Salomón con pregun…»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(2 Crónicas 9:16): «…niendo cada escudo trescientos siclos de oro; y los puso el rey en la casa del bosque del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Baales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Líbano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Jaquín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Remalías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Líbano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(2 Crónicas 9:16): «…niendo cada escudo trescientos siclos de oro; y los puso el rey en la casa del bosque del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reina de Sabá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vino a probar a Salomón con preguntas difíciles? (2 Crónicas 9)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2 Crónicas 9:31, ¿qué nombre falta? «Y durmió _____ con sus padres, y lo sepultaron en la ciudad de David su padre; y reinó en su lug…»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Zicri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Elisafán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9:31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9:31, ¿qué nombre falta? «Y durmió _____ con sus padres, y lo sepultaron en la ciudad de David su padre; y reinó en su lug…»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9:31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2 Crónicas 9:9? «…y piedras preciosas; nunca hubo tal especiería como la que dio la reina de _____ al rey Salomón.»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Ajalón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Quenaana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Ezequías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Sabá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Sabá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2 Crónicas 9:9? «…y piedras preciosas; nunca hubo tal especiería como la que dio la reina de _____ al rey Salomón.»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(2 Crónicas 9:23): «…reyes de la tierra procuraban ver el rostro de _____, por oír su sabiduría, que Dios había pues…»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Maaca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Jeremías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Palestina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9:23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(2 Crónicas 9:23): «…reyes de la tierra procuraban ver el rostro de _____, por oír su sabiduría, que Dios había pues…»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9:23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2 Crónicas 9:5, ¿qué palabra falta? «y dijo al rey: _____ es lo que había oído en mi tierra de tus cosas y de tu sabiduría;»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imágenes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Verdad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doctrina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estando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Verdad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9:5, ¿qué palabra falta? «y dijo al rey: _____ es lo que había oído en mi tierra de tus cosas y de tu sabiduría;»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2 Crónicas 9:12? «Y el rey _____ dio a la reina de Sabá todo lo que ella quiso y le pidió, más de lo que había tra…»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Ofel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Judea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2 Crónicas 9:12? «Y el rey _____ dio a la reina de Sabá todo lo que ella quiso y le pidió, más de lo que había tra…»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talentos de oro dio la reina a Salomón? (2 Crónicas 9)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Ciento veinte talentos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Seiscientos sesenta y seis talentos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(2 Crónicas 9:20): «Toda la vajilla del rey _____ era de oro, y toda la vajilla de la casa del bosque del Líbano,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Geba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Jabnia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Joaquín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(2 Crónicas 9:20): «Toda la vajilla del rey _____ era de oro, y toda la vajilla de la casa del bosque del Líbano,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2 Crónicas 9:27, ¿qué nombre falta? «Y puso el rey plata en _____ como piedras, y cedros como los cabrahigos que nacen por las campiñ…»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Ismael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Netanías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9:27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9:27, ¿qué nombre falta? «Y puso el rey plata en _____ como piedras, y cedros como los cabrahigos que nacen por las campiñ…»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9:27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2 Crónicas 9:3? «Y viendo la reina de _____ la sabiduría de Salomón, y la casa que había edificado,»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Sabá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Elisafán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Sabá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2 Crónicas 9:3? «Y viendo la reina de _____ la sabiduría de Salomón, y la casa que había edificado,»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(2 Crónicas 9:7): «_____ tus varones, y bienaventurados estos tus siervos, que están siempre delante de ti, y oyen…»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agravó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perpetuamente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Bienaventurados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gobernadores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Bienaventurados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(2 Crónicas 9:7): «_____ tus varones, y bienaventurados estos tus siervos, que están siempre delante de ti, y oyen…»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2 Crónicas 9:10, ¿qué nombre falta? «También los siervos de _____ y los siervos de Salomón, que habían traído el oro de Ofir, trajero…»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Joiada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Carquemis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Hiram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Hiram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9:10, ¿qué nombre falta? «También los siervos de _____ y los siervos de Salomón, que habían traído el oro de Ofir, trajero…»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Ciento veinte talentos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talentos de oro dio la reina a Salomón? (2 Crónicas 9)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9: La reina de Sabá visita a Salomón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 oro recibía Salomón cada año? (2 Crónicas 9)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Ciento veinte talentos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Seiscientos sesenta y seis talentos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Seiscientos sesenta y seis talentos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oro recibía Salomón cada año? (2 Crónicas 9)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escudos grandes de oro hizo Salomón? (2 Crónicas 9)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Ciento veinte talentos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Doscientos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escudos grandes de oro hizo Salomón? (2 Crónicas 9)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9: La reina de Sabá visita a Salomón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