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9: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escudos pequeños de oro hizo?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escudos pequeños de oro hizo?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colocó los escudos de oro?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colocó los escudos de oro?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figuras estaban junto a los brazos del trono?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Madera de sándalo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marfil cubierto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figuras estaban junto a los brazos del trono?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leones estaban sobre las gradas del trono?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leones estaban sobre las gradas del trono?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se importaban los caballos de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aliento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se importaban los caballos de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vino a probar a Salomón con preguntas difíciles?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reina de 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Hiram rey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siervo de Salomón levantó su mano contra el rey?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Jeroboam hijo de Nabat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Salomón levantó su mano contra el rey?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profeta encontró a Jeroboam en el camino?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Ahías silonita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encontró a Jeroboam en el camino?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reinó Salomón en Jerusalén?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Salomón en Jerusalén?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9:1? «Y oyendo la reina de _____ la fama de Salomón, vino a Jerusalén para tentar a Salomón con pregun…»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9:1? «Y oyendo la reina de _____ la fama de Salomón, vino a Jerusalén para tentar a Salomón con pregun…»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9:16): «…niendo cada escudo trescientos siclos de oro; y los puso el rey en la casa del bosque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Remalías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9:16): «…niendo cada escudo trescientos siclos de oro; y los puso el rey en la casa del bosque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reina de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vino a probar a Salomón con preguntas difíciles?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9:31, ¿qué nombre falta? «Y durmió _____ con sus padres, y lo sepultaron en la ciudad de David su padre; y reinó en su lug…»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9:31, ¿qué nombre falta? «Y durmió _____ con sus padres, y lo sepultaron en la ciudad de David su padre; y reinó en su lug…»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9:9? «…y piedras preciosas; nunca hubo tal especiería como la que dio la reina de _____ al rey Salomón.»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Ajalón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9:9? «…y piedras preciosas; nunca hubo tal especiería como la que dio la reina de _____ al rey Salomón.»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9:23): «…reyes de la tierra procuraban ver el rostro de _____, por oír su sabiduría, que Dios había pues…»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9:23): «…reyes de la tierra procuraban ver el rostro de _____, por oír su sabiduría, que Dios había pues…»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9:5, ¿qué palabra falta? «y dijo al rey: _____ es lo que había oído en mi tierra de tus cosas y de tu sabiduría;»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imágenes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doctrina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9:5, ¿qué palabra falta? «y dijo al rey: _____ es lo que había oído en mi tierra de tus cosas y de tu sabiduría;»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9:12? «Y el rey _____ dio a la reina de Sabá todo lo que ella quiso y le pidió, más de lo que había 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9:12? «Y el rey _____ dio a la reina de Sabá todo lo que ella quiso y le pidió, más de lo que había 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talentos de oro dio la reina a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9:20): «Toda la vajilla del rey _____ era de oro, y toda la vajilla de la casa del bosque del Líbano,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9:20): «Toda la vajilla del rey _____ era de oro, y toda la vajilla de la casa del bosque del Líbano,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9:27, ¿qué nombre falta? «Y puso el rey plata en _____ como piedras, y cedros como los cabrahigos que nacen por las campiñ…»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9:27, ¿qué nombre falta? «Y puso el rey plata en _____ como piedras, y cedros como los cabrahigos que nacen por las campiñ…»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9:3? «Y viendo la reina de _____ la sabiduría de Salomón, y la casa que había edificado,»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9:3? «Y viendo la reina de _____ la sabiduría de Salomón, y la casa que había edificado,»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(2 Crónicas 9:7): «_____ tus varones, y bienaventurados estos tus siervos, que están siempre delante de ti, y oyen…»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agravó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perpetuamente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Bienaventurados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9:7): «_____ tus varones, y bienaventurados estos tus siervos, que están siempre delante de ti, y oyen…»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9:10, ¿qué nombre falta? «También los siervos de _____ y los siervos de Salomón, que habían traído el oro de Ofir, trajero…»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Carquemis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9:10, ¿qué nombre falta? «También los siervos de _____ y los siervos de Salomón, que habían traído el oro de Ofir, trajero…»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talentos de oro dio la reina a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9: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oro recibía Salomón cada año?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Seiscientos sesenta y seis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oro recibía Salomón cada año?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escudos grandes de oro hizo Salomón? (2 Crónicas 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escudos grandes de oro hizo Salomón? (2 Crónicas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9: La reina de Sabá visita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