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2 Crónicas 8: Las obras y la organización de Salomón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nombre completa 2 Crónicas 8:14? «…tes en sus oficios, conforme a la ordenación de _____ su padre: los levitas por sus guardas, par…»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Obed-edom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Maaca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Aser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8:14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nombre completa 2 Crónicas 8:14? «…tes en sus oficios, conforme a la ordenación de _____ su padre: los levitas por sus guardas, par…»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8:14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Completa con el nombre correcto (2 Crónicas 8:3): «Después vino _____ a Hamat de Soba, y la tomó.»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Maresa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Salomón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Babilonia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Libna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Salomón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Completa con el nombre correcto (2 Crónicas 8:3): «Después vino _____ a Hamat de Soba, y la tomó.»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2 Crónicas 8:7, ¿qué nombre falta? «…o que había quedado de los heteos, amorreos, ferezeos, heveos, y jebuseos, que no eran de _____,»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Boaz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Judea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Jeremot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8:7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2 Crónicas 8:7, ¿qué nombre falta? «…o que había quedado de los heteos, amorreos, ferezeos, heveos, y jebuseos, que no eran de _____,»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8:7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nombre completa 2 Crónicas 8:12? «Entonces ofreció _____ holocaustos al SEÑOR sobre el altar del SEÑOR, que había él edificado del…»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Jeús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Ismael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Gederot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Salomón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8:12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Salomón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nombre completa 2 Crónicas 8:12? «Entonces ofreció _____ holocaustos al SEÑOR sobre el altar del SEÑOR, que había él edificado del…»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8:12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con el nombre correcto (2 Crónicas 8:16): «Porque toda la obra de _____ estaba apercibida desde el día en que la Casa del SEÑOR fue fundada…»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Salomón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Mahalat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Simri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Asael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8:16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Salomón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(2 Crónicas 8:16): «Porque toda la obra de _____ estaba apercibida desde el día en que la Casa del SEÑOR fue fundada…»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8:16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 envió marineros expertos con los siervos de Salomón? (2 Crónicas 8)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Hiram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Faraón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pueblos cananeos que quedaron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Eran soldados, oficiales y capitanes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8:18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2 Crónicas 8:2, ¿qué nombre falta? «reedificó _____ las ciudades que Hiram le había dado, y estableció en ellas a los hijos de Israe…»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Meguido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Salomón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Isacar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Peca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8:2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Salomón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2 Crónicas 8:2, ¿qué nombre falta? «reedificó _____ las ciudades que Hiram le había dado, y estableció en ellas a los hijos de Israe…»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8:2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nombre completa 2 Crónicas 8:4? «Y edificó a _____ en el desierto, y todas las ciudades de municiones que edificó en el desierto.»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Bet-sur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Abías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Tadmor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Obed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8:4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Tadmor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nombre completa 2 Crónicas 8:4? «Y edificó a _____ en el desierto, y todas las ciudades de municiones que edificó en el desierto.»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8:4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con el nombre correcto (2 Crónicas 8:6): «y a _____, y a todas las villas de munición que Salomón tenía; también todas las ciudades de los…»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Isaí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Ramot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Mahat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Baalat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8:6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Baalat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(2 Crónicas 8:6): «y a _____, y a todas las villas de munición que Salomón tenía; también todas las ciudades de los…»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8:6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2 Crónicas 8:8, ¿qué nombre falta? «…rra después de ellos, a los cuales los hijos de _____ no destruyeron del todo, hizo Salomón trib…»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Joa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Mahat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8:8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2 Crónicas 8:8, ¿qué nombre falta? «…rra después de ellos, a los cuales los hijos de _____ no destruyeron del todo, hizo Salomón trib…»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8:8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nombre completa 2 Crónicas 8:11? «Y pasó _____ a la hija de Faraón, de la ciudad de David a la casa que él le había edificado; por…»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Salomón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Soba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Roboam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8:11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Salomón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nombre completa 2 Crónicas 8:11? «Y pasó _____ a la hija de Faraón, de la ciudad de David a la casa que él le había edificado; por…»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8:11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Hiram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envió marineros expertos con los siervos de Salomón? (2 Crónicas 8)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8:18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con el nombre correcto (2 Crónicas 8:13): «…cada cosa en su día, conforme al mandamiento de _____, en los sábados, las nuevas lunas, y fiest…»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Abías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Uri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Moisés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Timna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8:13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(2 Crónicas 8:13): «…cada cosa en su día, conforme al mandamiento de _____, en los sábados, las nuevas lunas, y fiest…»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8:13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2 Crónicas 8:15, ¿qué palabra falta? «Y no _____ del mandamiento del rey, cuanto a los sacerdotes y levitas, y los tesoros, y todo neg…»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contado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redujo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olores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salieron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8:15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salieron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2 Crónicas 8:15, ¿qué palabra falta? «Y no _____ del mandamiento del rey, cuanto a los sacerdotes y levitas, y los tesoros, y todo neg…»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8:15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nombre completa 2 Crónicas 8:17? «Entonces _____ fue a Ezión-geber, y a Elot, a la costa del mar en la tierra de Edom.»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Salomón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Hamat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Abías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Elisama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8:17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Salomón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nombre completa 2 Crónicas 8:17? «Entonces _____ fue a Ezión-geber, y a Elot, a la costa del mar en la tierra de Edom.»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8:17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con el nombre correcto (2 Crónicas 8:10): «Y tenía _____ doscientos cincuenta príncipes de los gobernadores, los cuales presidian en el pue…»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Cimiento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Salomón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Simeón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Ornán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8:10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Salomón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(2 Crónicas 8:10): «Y tenía _____ doscientos cincuenta príncipes de los gobernadores, los cuales presidian en el pue…»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8:10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2 Crónicas 8: Las obras y la organización de Salomón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nombre completa 2 Crónicas 8:1? «Y aconteció que al cabo de veinte años que _____ había edificado la Casa del SEÑOR y su casa,»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Gerar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Salomón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Matanías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Ezequías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Salomón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nombre completa 2 Crónicas 8:1? «Y aconteció que al cabo de veinte años que _____ había edificado la Casa del SEÑOR y su casa,»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con el nombre correcto (2 Crónicas 8:9): «Y de los hijos de _____ no puso Salomón siervos en su obra; porque eran hombres de guerra, y sus…»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Jezreel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Joel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Meguido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8:9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(2 Crónicas 8:9): «Y de los hijos de _____ no puso Salomón siervos en su obra; porque eran hombres de guerra, y sus…»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8:9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2 Crónicas 8:5, ¿qué nombre falta? «Asimismo reedificó a _____ la de arriba, y a Bet-horón la de abajo, ciudades fortificadas, de mu…»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Joel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Azeca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Sibia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Bet-horón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8:5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Bet-horón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2 Crónicas 8:5, ¿qué nombre falta? «Asimismo reedificó a _____ la de arriba, y a Bet-horón la de abajo, ciudades fortificadas, de mu…»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8:5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Crónicas 8: Las obras y la organización de Salomón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