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7: La gloria de Dios llena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7:6? «…música del SEÑOR, los cuales había hecho el rey _____ para confesar al SEÑOR, porque su miserico…»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7:6? «…música del SEÑOR, los cuales había hecho el rey _____ para confesar al SEÑOR, porque su miserico…»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7:17): «Y tú, si anduvieres delante de mí, como anduvo _____ tu padre, e hicieres todas las cosas que yo…»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7:17): «Y tú, si anduvieres delante de mí, como anduvo _____ tu padre, e hicieres todas las cosas que yo…»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2 Crónicas 7:4, ¿qué palabra falta? «Entonces el rey y todo el pueblo _____ víctimas delante de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cargados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trajesen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sacrificaron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apercibid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sacrificaron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2 Crónicas 7:4, ¿qué palabra falta? «Entonces el rey y todo el pueblo _____ víctimas delante de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2 Crónicas 7:9? «Al _____ día hicieron convocación, porque habían hecho la dedicación del altar en siete días,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octavo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octavo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2 Crónicas 7:9? «Al _____ día hicieron convocación, porque habían hecho la dedicación del altar en siete días,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(2 Crónicas 7:14): «si se _____ mi pueblo, sobre los cuales ni nombre es invocado, y oraren, y buscaren mi rostro,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humillare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esculpidas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humillare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7:14): «si se _____ mi pueblo, sobre los cuales ni nombre es invocado, y oraren, y buscaren mi rostro,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bueyes ofreció Salomón en la dedicación? (2 Crónicas 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Veintidós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se podía contar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Catorce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7:19, ¿qué palabra falta? «Mas si vosotros os _____, y dejareis mis estatutos y mis preceptos que os he propuesto, y fuerei…»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encontrarse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atalaya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pregonar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volviereis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7:19, ¿qué palabra falta? «Mas si vosotros os _____, y dejareis mis estatutos y mis preceptos que os he propuesto, y fuerei…»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2 Crónicas 7:2? «Y no _____ entrar los sacerdotes en la Casa del SEÑOR, porque la gloria del SEÑOR había llenado…»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dedicado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podían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7:2? «Y no _____ entrar los sacerdotes en la Casa del SEÑOR, porque la gloria del SEÑOR había llenado…»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7:5): «Y ofreció el rey _____ en sacrificio veintidós mil bueyes, y ciento veinte mil ovejas; y así ded…»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Semiramot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7:5): «Y ofreció el rey _____ en sacrificio veintidós mil bueyes, y ciento veinte mil ovejas; y así ded…»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7:8, ¿qué nombre falta? «Entonces hizo _____ fiesta siete días, y con él todo Israel, una grande congregación, desde la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7:8, ¿qué nombre falta? «Entonces hizo _____ fiesta siete días, y con él todo Israel, una grande congregación, desde la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7:10? «…corazón por los beneficios que el SEÑOR había hecho a _____, y a Salomón, y a su pueblo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7:10? «…corazón por los beneficios que el SEÑOR había hecho a _____, y a Salomón, y a su pueblo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Veintidós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bueyes ofreció Salomón en la dedicación? (2 Crónicas 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(2 Crónicas 7:13): «Si yo _____ los cielos, que no haya lluvia, y si mandare a la langosta que consuma la tierra,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cerrare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insignes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cerrare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7:13): «Si yo _____ los cielos, que no haya lluvia, y si mandare a la langosta que consuma la tierra,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7:15, ¿qué palabra falta? «Ahora _____ abiertos mis ojos, y atentos mis oídos, a la oración en este lugar;»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restaurada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7:15, ¿qué palabra falta? «Ahora _____ abiertos mis ojos, y atentos mis oídos, a la oración en este lugar;»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7:18? «…firmaré el trono de tu reino, como concerté con _____ tu padre, diciendo: No faltará varón de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Bet-horón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7:18? «…firmaré el trono de tu reino, como concerté con _____ tu padre, diciendo: No faltará varón de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(2 Crónicas 7:21): «Y esta Casa que es tan _____, será espanto a todo el que pasare, y dirá: ¿Por qué ha hecho así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ilustre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dijere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ilustre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7:21): «Y esta Casa que es tan _____, será espanto a todo el que pasare, y dirá: ¿Por qué ha hecho así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7:3, ¿qué nombre falta? «Y cuando vieron todos los hijos de _____ descender el fuego y la gloria del SEÑOR sobre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Dodava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7:3, ¿qué nombre falta? «Y cuando vieron todos los hijos de _____ descender el fuego y la gloria del SEÑOR sobre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7:1? «Y cuando _____ acabó de orar, el fuego descendió de los cielos, y consumió el holocausto y las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7:7? «También santificó _____ el medio del atrio que estaba delante de la Casa del SEÑOR, por cuanto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Semiramot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Merari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7:7? «También santificó _____ el medio del atrio que estaba delante de la Casa del SEÑOR, por cuanto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7:12): «Y apareció el SEÑOR a _____ de noche, y le dijo: Yo he oído tu oración, y he elegido para mí est…»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7:12): «Y apareció el SEÑOR a _____ de noche, y le dijo: Yo he oído tu oración, y he elegido para mí est…»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7:16, ¿qué palabra falta? «así que ahora he _____ y santificado esta Casa, para que esté en ella mi Nombre para siempre;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disfrazó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elegido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aumentó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reedificó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elegido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7:16, ¿qué palabra falta? «así que ahora he _____ y santificado esta Casa, para que esté en ella mi Nombre para siempre;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7: La gloria de Dios llena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7:1? «Y cuando _____ acabó de orar, el fuego descendió de los cielos, y consumió el holocausto y las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7:11): «Acabó, pues, _____ la Casa del SEÑOR, y la casa del rey; y todo lo que Salomón tuvo en voluntad…»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7:11): «Acabó, pues, _____ la Casa del SEÑOR, y la casa del rey; y todo lo que Salomón tuvo en voluntad…»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7:22, ¿qué nombre falta? «…de sus padres, el cual los sacó de la tierra de _____, y echaron mano de dioses ajenos, y los 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Zemaraim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7:22, ¿qué nombre falta? «…de sus padres, el cual los sacó de la tierra de _____, y echaron mano de dioses ajenos, y los 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7: La gloria de Dios llena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