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6: La oración de dedicación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6:32): «…también al extranjero que no fuere de tu pueblo _____, que hubiere venido de lejanas tierras 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Merari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Abel-maim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Harhas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6:32): «…también al extranjero que no fuere de tu pueblo _____, que hubiere venido de lejanas tierras 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6:6, ¿qué nombre falta? «Mas a _____ he elegido para que en ella esté mi nombre, y a David he elegido para que fuese sobr…»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Abel-maim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Zabulón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6:6, ¿qué nombre falta? «Mas a _____ he elegido para que en ella esté mi nombre, y a David he elegido para que fuese sobr…»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6:16? «Ahora, pues, SEÑOR Dios de _____, guarda a David mi padre lo que le has prometido, diciendo: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Jaquín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6:16? «Ahora, pues, SEÑOR Dios de _____, guarda a David mi padre lo que le has prometido, diciendo: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6:27): «…onarás el pecado de tus siervos, y de tu pueblo _____, y les enseñarás el buen camino para que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Hanani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6:27): «…onarás el pecado de tus siervos, y de tu pueblo _____, y les enseñarás el buen camino para que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6:37, ¿qué palabra falta? «Y ellos _____ en sí en la tierra donde fueren llevados cautivos; si se convirtieren, y oraren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volvieren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viejos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repartimientos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volvieren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6:37, ¿qué palabra falta? «Y ellos _____ en sí en la tierra donde fueren llevados cautivos; si se convirtieren, y oraren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2 Crónicas 6:1? «Entonces dijo _____: El SEÑOR ha dicho que él habitaría en la oscuridad.»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Zebadías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6:4? «Y él dijo: Bendito sea el SEÑOR Dios de _____, el cual con su mano ha cumplido lo que habló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Ezión-geber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Ocozías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6:4? «Y él dijo: Bendito sea el SEÑOR Dios de _____, el cual con su mano ha cumplido lo que habló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6:9): «pero tú no _____ la Casa, sino tu hijo que saldrá de tus lomos, él edificará Casa a mi nombre.»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desbarató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septentrión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edificarás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6:9): «pero tú no _____ la Casa, sino tu hijo que saldrá de tus lomos, él edificará Casa a mi nombre.»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6:14, ¿qué nombre falta? «SEÑOR Dios de _____, no hay Dios semejante a ti en el cielo ni en la tierra, que guardas el pact…»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Tadmor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Jesúa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6:14, ¿qué nombre falta? «SEÑOR Dios de _____, no hay Dios semejante a ti en el cielo ni en la tierra, que guardas el pact…»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6:19? «Mas tú _____ a la oración de tu siervo, y a su ruego, oh SEÑOR Dios mío, para oír el clamor y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mirarás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enalteció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emboscada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mirarás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6:19? «Mas tú _____ a la oración de tu siervo, y a su ruego, oh SEÑOR Dios mío, para oír el clamor y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6:24): «Si tu pueblo _____ cayere delante de los enemigos, por haber pecado contra ti, y si se convirtie…»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Hazael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6:24): «Si tu pueblo _____ cayere delante de los enemigos, por haber pecado contra ti, y si se convirtie…»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6:1? «Entonces dijo _____: El SEÑOR ha dicho que él habitaría en la oscuridad.»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6:29, ¿qué nombre falta? «…que hiciere cualquier hombre, o todo tu pueblo _____, o cualquiera que conociere su aflicción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6:29, ¿qué nombre falta? «…que hiciere cualquier hombre, o todo tu pueblo _____, o cualquiera que conociere su aflicción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6:34? «Si tu pueblo _____ a la guerra contra sus enemigos por el camino que tú los enviares, y oraren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6:34? «Si tu pueblo _____ a la guerra contra sus enemigos por el camino que tú los enviares, y oraren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6:39): «tú oirás desde los _____, desde la morada de su habitación, su oración y su ruego, y harás su ju…»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corderos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siempre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6:39): «tú oirás desde los _____, desde la morada de su habitación, su oración y su ruego, y harás su ju…»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6:2, ¿qué número o cantidad falta? «Yo, pues, he edificado _____ Casa de morada para ti, y una habitación en que mores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6:2, ¿qué número o cantidad falta? «Yo, pues, he edificado _____ Casa de morada para ti, y una habitación en que mores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6:5? «…esde el día que saqué mi pueblo de la tierra de _____, ninguna ciudad he elegido de todas las tr…»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6:5? «…esde el día que saqué mi pueblo de la tierra de _____, ninguna ciudad he elegido de todas las tr…»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6:21): «…que oigas el ruego de tu siervo, y de tu pueblo _____, cuando oraren en este lugar, que tú oirás…»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6:7): «Y _____ mi padre tuvo en el corazón edificar Casa al Nombre del SEÑOR Dios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Naama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6:7): «Y _____ mi padre tuvo en el corazón edificar Casa al Nombre del SEÑOR Dios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6:10, ¿qué nombre falta? «…mplido su palabra que dijo, y me levanté yo por _____ mi padre, y me asenté en el trono de Israe…»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Jedutún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6:10, ¿qué nombre falta? «…mplido su palabra que dijo, y me levanté yo por _____ mi padre, y me asenté en el trono de Israe…»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6:13? «Porque _____ había hecho un púlpito de bronce, de cinco codos de largo, y de cinco codos de anch…»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Simrit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Nimsi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6:13? «Porque _____ había hecho un púlpito de bronce, de cinco codos de largo, y de cinco codos de anch…»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6:15): «que has guardado a tu siervo _____ mi padre lo que le dijiste; tú lo dijiste de tu boca, mas con…»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Gur-baal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Adoraim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Azricam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6:15): «que has guardado a tu siervo _____ mi padre lo que le dijiste; tú lo dijiste de tu boca, mas con…»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6:18, ¿qué palabra falta? «¿Es _____ que Dios ha de habitar con el hombre en la tierra? He aquí, los cielos y los cielos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peleando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6:18, ¿qué palabra falta? «¿Es _____ que Dios ha de habitar con el hombre en la tierra? He aquí, los cielos y los cielos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6:21): «…que oigas el ruego de tu siervo, y de tu pueblo _____, cuando oraren en este lugar, que tú oirás…»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6:20? «que tus ojos estén _____ sobre esta Casa de día y de noche, sobre el lugar del cual dijiste,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abiertos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silonita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solemnidad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abiertos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6:20? «que tus ojos estén _____ sobre esta Casa de día y de noche, sobre el lugar del cual dijiste,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(2 Crónicas 6:23): «tú oirás desde los _____, y harás derecho a tus siervos, dando la paga al impío, haciendo volver…»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regresar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derramará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oraren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(2 Crónicas 6:23): «tú oirás desde los _____, y harás derecho a tus siervos, dando la paga al impío, haciendo volver…»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6:25, ¿qué nombre falta? «…los cielos, y perdonarás el pecado de tu pueblo _____, y los volverás a la tierra que diste a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6:25, ¿qué nombre falta? «…los cielos, y perdonarás el pecado de tu pueblo _____, y los volverás a la tierra que diste a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2 Crónicas 6:28? «Y si _____ hambre en la tierra, o si hubiere pestilencia; si hubiere tizoncillo o añublo, langos…»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negocios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traseras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derrotaron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hubiere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2 Crónicas 6:28? «Y si _____ hambre en la tierra, o si hubiere pestilencia; si hubiere tizoncillo o añublo, langos…»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6: La oración de dedicación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6:42, ¿qué nombre falta? «…Dios, no hagas volver el rostro de tu ungido; acuérdate de las misericordias de _____ tu siervo.»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Simrit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6:42, ¿qué nombre falta? «…Dios, no hagas volver el rostro de tu ungido; acuérdate de las misericordias de _____ tu siervo.»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6:11? «…ella he puesto el arca, en la cual está el pacto del SEÑOR que concertó con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Meunim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6:11? «…ella he puesto el arca, en la cual está el pacto del SEÑOR que concertó con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6: La oración de dedicación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