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5: El arca entra en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(2 Crónicas 5:7): «Y los _____ metieron el arca del pacto del SEÑOR en su lugar, en el oratorio de la Casa, en el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oyendo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cortaremos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(2 Crónicas 5:7): «Y los _____ metieron el arca del pacto del SEÑOR en su lugar, en el oratorio de la Casa, en el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5:14, ¿qué palabra falta? «Y no _____ los sacerdotes estar para ministrar por causa de la nube; porque la gloria del SEÑOR…»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reparasen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podían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litera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podían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5:14, ¿qué palabra falta? «Y no _____ los sacerdotes estar para ministrar por causa de la nube; porque la gloria del SEÑOR…»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2 Crónicas 5:4? «Y vinieron todos los ancianos de _____, y los levitas llevaron el arca.»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Gur-baal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2 Crónicas 5:4? «Y vinieron todos los ancianos de _____, y los levitas llevaron el arca.»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(2 Crónicas 5:11): «Y cuando los _____ salieron del santuario (porque todos los sacerdotes que se hallaron habían si…»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postreros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ásperamente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(2 Crónicas 5:11): «Y cuando los _____ salieron del santuario (porque todos los sacerdotes que se hallaron habían si…»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5:3, ¿qué nombre falta? «Y se juntaron al rey todos los varones de _____, a la solemnidad del mes séptimo.»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Hadlai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Sabá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2 Crónicas 5:3, ¿qué nombre falta? «Y se juntaron al rey todos los varones de _____, a la solemnidad del mes séptimo.»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llevaron el arca? (2 Crónicas 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ancianos y jefes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Sí, al que viniera por el nombre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5:6? «Y el rey _____, y toda la congregación de Israel que se había congregado a él delante del arca…»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Johanán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5:6? «Y el rey _____, y toda la congregación de Israel que se había congregado a él delante del arca…»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(2 Crónicas 5:9): «E _____ salir fuera las barras, de modo que se viesen las cabezas de las barras del arca delante…»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cordones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hicieron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pitones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hicieron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(2 Crónicas 5:9): «E _____ salir fuera las barras, de modo que se viesen las cabezas de las barras del arca delante…»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5:12, ¿qué nombre falta? «y los levitas cantores, todos los de _____, los de Hemán, y los de Jedutún, juntamente con sus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Etam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Elisafán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Asaf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Asaf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5:12, ¿qué nombre falta? «y los levitas cantores, todos los de _____, los de Hemán, y los de Jedutún, juntamente con sus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5:2? «Entonces _____ juntó en Jerusalén los ancianos de Israel, y todos los príncipes de las tribus,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Damasco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Tobadonías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5:2? «Entonces _____ juntó en Jerusalén los ancianos de Israel, y todos los príncipes de las tribus,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(2 Crónicas 5:5): «Y _____ el arca, y el tabernáculo del testimonio, y todos los vasos del santuario que estaban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hechura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jebuseos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retire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llevaron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(2 Crónicas 5:5): «Y _____ el arca, y el tabernáculo del testimonio, y todos los vasos del santuario que estaban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llevaron el arca? (2 Crónicas 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5:8, ¿qué número o cantidad falta? «Y los querubines extendían las _____ alas sobre el asiento del arca, y cubrían los querubines po…»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segundo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primer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5:8, ¿qué número o cantidad falta? «Y los querubines extendían las _____ alas sobre el asiento del arca, y cubrían los querubines po…»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cantidad completa 2 Crónicas 5:13? «…an las trompetas, y cantaban con la voz todos a _____ como un varón alabando y confesando al SEÑ…»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quinientos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cantidad completa 2 Crónicas 5:13? «…an las trompetas, y cantaban con la voz todos a _____ como un varón alabando y confesando al SEÑ…»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5: El arca entra en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había puesto las tablas en el arca? (2 Crónicas 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ancianos y jefes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Sí, al que viniera por el nombre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había puesto las tablas en el arca? (2 Crónicas 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llenó la casa cuando salieron los sacerdotes? (2 Crónicas 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Hacia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Bendijo al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nube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su hijo edificaría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nube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llenó la casa cuando salieron los sacerdotes? (2 Crónicas 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5:1? «Acabada toda la obra que hizo _____ para la Casa del SEÑOR, metió Salomón en ella las cosas 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Amasías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5:1? «Acabada toda la obra que hizo _____ para la Casa del SEÑOR, metió Salomón en ella las cosas 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5: El arca entra en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