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4: Los utensilios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4:11): «Hizo también _____ calderos, y palas, y tazones; y acabó Hiram la obra que hacía al rey Salomón…»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4:11): «Hizo también _____ calderos, y palas, y tazones; y acabó Hiram la obra que hacía al rey Salomón…»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4:22, ¿qué palabra falta? «también las _____, y los tazones, y los cucharros, y los incensarios, de oro puro. En cuanto a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limpiarla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tenazas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subiendo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tenazas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4:22, ¿qué palabra falta? «también las _____, y los tazones, y los cucharros, y los incensarios, de oro puro. En cuanto a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4:17? «Y los fundió el rey en los llanos del _____, arcilla de la tierra, entre Sucot y Seredata.»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Jozabad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Adoraim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4:17? «Y los fundió el rey en los llanos del _____, arcilla de la tierra, entre Sucot y Seredata.»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(2 Crónicas 4:4): «Y estaba asentado sobre _____ bueyes, tres de los cuales miraban al septentrión, y tres al occid…»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octavo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sesenta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4:4): «Y estaba asentado sobre _____ bueyes, tres de los cuales miraban al septentrión, y tres al occid…»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4:9, ¿qué palabra falta? «A más de esto hizo el atrio de los _____, y el gran atrio, y las portadas del atrio, y cubrió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acabarlo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apartaron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consuma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4:9, ¿qué palabra falta? «A más de esto hizo el atrio de los _____, y el gran atrio, y las portadas del atrio, y cubrió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codos medía el mar de un borde al otro? (2 Crónicas 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Dieciocho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2 Crónicas 4:14? «Hizo también las basas, sobre las _____ asentó las fuentes;»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confesaren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sacrificado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2 Crónicas 4:14? «Hizo también las basas, sobre las _____ asentó las fuentes;»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4:19): «Así hizo _____ todos los vasos para la Casa de Dios, y el altar de oro, y las mesas sobre las 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Meunim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4:19): «Así hizo _____ todos los vasos para la Casa de Dios, y el altar de oro, y las mesas sobre las 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4:2, ¿qué número o cantidad falta? «También hizo un mar de fundición, el cual tenía _____ codos de un borde al otro, enteramente red…»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4:2, ¿qué número o cantidad falta? «También hizo un mar de fundición, el cual tenía _____ codos de un borde al otro, enteramente red…»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2 Crónicas 4:5? «…lmo, y el borde era de la hechura del borde de un cáliz, o flor de lis. Y hacía _____ mil batos.»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2 Crónicas 4:5? «…lmo, y el borde era de la hechura del borde de un cáliz, o flor de lis. Y hacía _____ mil batos.»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(2 Crónicas 4:8): «Además hizo _____ mesas y las puso en el templo, cinco a la mano derecha, y cinco a la izquierda…»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4:8): «Además hizo _____ mesas y las puso en el templo, cinco a la mano derecha, y cinco a la izquierda…»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codos medía el mar de un borde al otro? (2 Crónicas 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4:10, ¿qué palabra falta? «Y _____ el mar al lado derecho hacia el oriente, enfrente del mediodía.»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afirmó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deseables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asentó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asentó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2 Crónicas 4:10, ¿qué palabra falta? «Y _____ el mar al lado derecho hacia el oriente, enfrente del mediodía.»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2 Crónicas 4:13? «cuatrocientas granadas en las _____ redecillas, dos órdenes de granadas en cada redecilla, para…»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2 Crónicas 4:13? «cuatrocientas granadas en las _____ redecillas, dos órdenes de granadas en cada redecilla, para…»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la cantidad correcta (2 Crónicas 4:15): «un mar, y _____ bueyes debajo de él;»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la cantidad correcta (2 Crónicas 4:15): «un mar, y _____ bueyes debajo de él;»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4:18, ¿qué nombre falta? «Y _____ hizo todos estos vasos en grande abundancia, porque no pudo ser hallado el peso del bron…»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Hazezontamar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4:18, ¿qué nombre falta? «Y _____ hizo todos estos vasos en grande abundancia, porque no pudo ser hallado el peso del bron…»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2 Crónicas 4:21? «Y las _____, y las candilejas, y las despabiladeras se hicieron de oro, de oro perfecto;»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licencia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quisiste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flores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confirmó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flores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2 Crónicas 4:21? «Y las _____, y las candilejas, y las despabiladeras se hicieron de oro, de oro perfecto;»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basas de bronce hizo Hiram? (2 Crónicas 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Dieciocho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(2 Crónicas 4:3): «…él había figuras de bueyes que lo circundaban, _____ en cada codo todo alrededor; eran dos órde…»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millares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4:3): «…él había figuras de bueyes que lo circundaban, _____ en cada codo todo alrededor; eran dos órde…»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4: Los utensilios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basas de bronce hizo Hiram? (2 Crónicas 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fuentes hizo para las basas? (2 Crónicas 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Dieciocho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fuentes hizo para las basas? (2 Crónicas 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2 Crónicas 4:1? «Hizo además un altar de bronce de _____ codos de longitud, y veinte codos de anchura, y diez cod…»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2 Crónicas 4:1? «Hizo además un altar de bronce de _____ codos de longitud, y veinte codos de anchura, y diez cod…»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4: Los utensilios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