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2 Crónicas 36: Jerusalén cae y Ciro permite el regreso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¿Quién reinó después de Joacim? (2 Crónicas 36)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Joaquín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Matanías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Nabucodonosor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Sólo la gente pobre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36:8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Joaquín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reinó después de Joacim? (2 Crónicas 36)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36:8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¿Cuánto reinó Joaquín en Jerusalén? (2 Crónicas 36)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Tres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Tres meses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Siete mil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Diez 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36:9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Tres meses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 reinó Joaquín en Jerusalén? (2 Crónicas 36)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36:9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nombre completa 2 Crónicas 36:1? «Entonces el pueblo de la tierra tomó a _____ hijo de Josías, y lo hicieron rey en lugar de su pa…»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Elisama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Zaham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Joacaz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Seredata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36:1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Joacaz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2 Crónicas 36:1? «Entonces el pueblo de la tierra tomó a _____ hijo de Josías, y lo hicieron rey en lugar de su pa…»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36:1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con el nombre correcto (2 Crónicas 36:12): «…de el SEÑOR su Dios, y no se humilló delante de _____ profeta, que le hablaba de parte del SEÑOR…»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Hiram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Ofel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Gederot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Jeremías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36:12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Jeremías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(2 Crónicas 36:12): «…de el SEÑOR su Dios, y no se humilló delante de _____ profeta, que le hablaba de parte del SEÑOR…»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36:12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2 Crónicas 36:23, ¿qué nombre falta? «Así dice _____ rey de los persas: El SEÑOR Dios de los cielos, me ha dado todos los reinos de la…»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Ciro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Abel-maim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Eufrates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Silhi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36:23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Ciro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2 Crónicas 36:23, ¿qué nombre falta? «Así dice _____ rey de los persas: El SEÑOR Dios de los cielos, me ha dado todos los reinos de la…»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36:23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edad tenía Joacaz al comenzar a reinar? (2 Crónicas 36)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Veintitrés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el año dieciocho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Tres meses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Veinticinco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36:2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nombre completa 2 Crónicas 36:7? «También llevó _____ a Babilonia parte de los vasos de la Casa del SEÑOR, y los puso en su templo…»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Jonatán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Nabucodonosor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Arabia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Aser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36:7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Nabucodonosor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2 Crónicas 36:7? «También llevó _____ a Babilonia parte de los vasos de la Casa del SEÑOR, y los puso en su templo…»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36:7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correctamente (2 Crónicas 36:17): «Por lo cual trajo contra ellos al rey de los _____, que mató a cuchillo sus jóvenes en la Casa 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Asimismo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sirviereis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caldeos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hablarte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36:17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caldeos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correctamente (2 Crónicas 36:17): «Por lo cual trajo contra ellos al rey de los _____, que mató a cuchillo sus jóvenes en la Casa 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36:17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2 Crónicas 36:4, ¿qué nombre falta? «Y constituyó el rey de _____ a su hermano Eliacim por rey sobre Judá y Jerusalén, y le mudó el 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Naama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Israelitas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Seredata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36:4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Egipto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2 Crónicas 36:4, ¿qué nombre falta? «Y constituyó el rey de _____ a su hermano Eliacim por rey sobre Judá y Jerusalén, y le mudó el 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36:4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nombre completa 2 Crónicas 36:9? «De ocho años era _____ cuando comenzó a reinar, y reinó tres meses y diez días en Jerusalén; e h…»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Joaquín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Baal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Moriah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Eliada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36:9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Joaquín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2 Crónicas 36:9? «De ocho años era _____ cuando comenzó a reinar, y reinó tres meses y diez días en Jerusalén; e h…»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36:9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correctamente (2 Crónicas 36:15): «Y el SEÑOR el Dios de sus _____ envió a ellos por mano de sus mensajeros, levantándose de mañana…»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Fortificado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padres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tabernáculo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consultar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36:15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padres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correctamente (2 Crónicas 36:15): «Y el SEÑOR el Dios de sus _____ envió a ellos por mano de sus mensajeros, levantándose de mañana…»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36:15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Veintitrés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edad tenía Joacaz al comenzar a reinar? (2 Crónicas 36)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36:2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2 Crónicas 36:20, ¿qué nombre falta? «Los que quedaron del cuchillo, los pasaron a _____; y fueron siervos de él y de sus hijos, hasta…»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Joel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Mahat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Babilonia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Gimzo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36:20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Babilonia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2 Crónicas 36:20, ¿qué nombre falta? «Los que quedaron del cuchillo, los pasaron a _____; y fueron siervos de él y de sus hijos, hasta…»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36:20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nombre completa 2 Crónicas 36:2? «De veintitrés años era _____ cuando comenzó a reinar, y tres meses reinó en Jerusalén.»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Ezequías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Adaías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Ismael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Joacaz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36:2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Joacaz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nombre completa 2 Crónicas 36:2? «De veintitrés años era _____ cuando comenzó a reinar, y tres meses reinó en Jerusalén.»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36:2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con el nombre correcto (2 Crónicas 36:5): «Cuando comenzó a reinar _____ era de veinticinco años, y reinó once años en Jerusalén: e hizo lo…»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Joacim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Quenaana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Ziza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Parvaim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36:5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Joacim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(2 Crónicas 36:5): «Cuando comenzó a reinar _____ era de veinticinco años, y reinó once años en Jerusalén: e hizo lo…»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36:5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2 Crónicas 36:8, ¿qué nombre falta? «Lo demás de los hechos de _____, y las abominaciones que hizo, y lo que en él se halló, he aquí…»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Coré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Joacim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Ramot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Ben-hail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36:8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Joacim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2 Crónicas 36:8, ¿qué nombre falta? «Lo demás de los hechos de _____, y las abominaciones que hizo, y lo que en él se halló, he aquí…»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36:8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nombre completa 2 Crónicas 36:11? «De veintiún años era _____ cuando comenzó a reinar, y once años reinó en Jerusalén.»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Iddo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Atai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Sedequías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Baales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36:11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Sedequías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nombre completa 2 Crónicas 36:11? «De veintiún años era _____ cuando comenzó a reinar, y once años reinó en Jerusalén.»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36:11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¿Cuánto reinó Joacaz? (2 Crónicas 36)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Veintitrés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Tres meses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el año dieciocho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Nueve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36:2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con el nombre correcto (2 Crónicas 36:13): «Se Rebeló asimismo contra _____, al cual había jurado por Dios; y endureció su cerviz, y obstinó…»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Bet-sur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Micael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Meguido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Nabucodonosor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36:13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Nabucodonosor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(2 Crónicas 36:13): «Se Rebeló asimismo contra _____, al cual había jurado por Dios; y endureció su cerviz, y obstinó…»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36:13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2 Crónicas 36:16, ¿qué palabra falta? «Mas ellos _____ escarnio de los mensajeros de Dios, y menospreciaban sus palabras, burlándose de…»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hacían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pasaban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Micaías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llevados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36:16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hacían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2 Crónicas 36:16, ¿qué palabra falta? «Mas ellos _____ escarnio de los mensajeros de Dios, y menospreciaban sus palabras, burlándose de…»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36:16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nombre completa 2 Crónicas 36:19? «…uemaron la Casa de Dios, y rompieron el muro de _____, y consumieron al fuego todos sus palacios…»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Zabad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Joiada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Sefatías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36:19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2 Crónicas 36:19? «…uemaron la Casa de Dios, y rompieron el muro de _____, y consumieron al fuego todos sus palacios…»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36:19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2 Crónicas 36: Jerusalén cae y Ciro permite el regreso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Tres meses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 reinó Joacaz? (2 Crónicas 36)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36:2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nuevo nombre dio Faraón Necao a Eliaquim? (2 Crónicas 36)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Murió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Pascua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Joacim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caballos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36:4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Joacim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nuevo nombre dio Faraón Necao a Eliaquim? (2 Crónicas 36)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36:4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rey de Babilonia subió contra Joacim? (2 Crónicas 36)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Matanías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Joaquín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Sólo la gente pobre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Nabucodonosor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36:6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Nabucodonosor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rey de Babilonia subió contra Joacim? (2 Crónicas 36)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36:6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Crónicas 36: Jerusalén cae y Ciro permite el regreso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