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36: Jerusalén cae y Ciro permite el regreso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reinó después de Joacim?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después de Joacim?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reinó Joaquín en Jerusalén?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reinó Joaquín en Jerusalén?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36:1? «Entonces el pueblo de la tierra tomó a _____ hijo de Josías, y lo hicieron rey en lugar de su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36:1? «Entonces el pueblo de la tierra tomó a _____ hijo de Josías, y lo hicieron rey en lugar de su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36:12): «…de el SEÑOR su Dios, y no se humilló delante de _____ profeta, que le hablaba de parte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36:12): «…de el SEÑOR su Dios, y no se humilló delante de _____ profeta, que le hablaba de parte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36:23, ¿qué nombre falta? «Así dice _____ rey de los persas: El SEÑOR Dios de los cielos, me ha dado todos los reinos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Abel-maim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Silhi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36:23, ¿qué nombre falta? «Así dice _____ rey de los persas: El SEÑOR Dios de los cielos, me ha dado todos los reinos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Joacaz al comenzar a reinar?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36:7? «También llevó _____ a Babilonia parte de los vasos de la Casa del SEÑOR, y los puso en su templo…»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36:7? «También llevó _____ a Babilonia parte de los vasos de la Casa del SEÑOR, y los puso en su templo…»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36:17): «Por lo cual trajo contra ellos al rey de los _____, que mató a cuchillo sus jóvenes en la Casa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36:17): «Por lo cual trajo contra ellos al rey de los _____, que mató a cuchillo sus jóvenes en la Casa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36:4, ¿qué nombre falta? «Y constituyó el rey de _____ a su hermano Eliacim por rey sobre Judá y Jerusalén, y le mudó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36:4, ¿qué nombre falta? «Y constituyó el rey de _____ a su hermano Eliacim por rey sobre Judá y Jerusalén, y le mudó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36:9? «De ocho años era _____ cuando comenzó a reinar, y reinó tres meses y diez días en Jerusalén; 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36:9? «De ocho años era _____ cuando comenzó a reinar, y reinó tres meses y diez días en Jerusalén; 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36:15): «Y el SEÑOR el Dios de sus _____ envió a ellos por mano de sus mensajeros, levantándose de mañana…»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Fortificado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36:15): «Y el SEÑOR el Dios de sus _____ envió a ellos por mano de sus mensajeros, levantándose de mañana…»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Veintitrés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Joacaz al comenzar a reinar?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36:20, ¿qué nombre falta? «Los que quedaron del cuchillo, los pasaron a _____; y fueron siervos de él y de sus hijos, hasta…»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36:20, ¿qué nombre falta? «Los que quedaron del cuchillo, los pasaron a _____; y fueron siervos de él y de sus hijos, hasta…»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36:2? «De veintitrés años era _____ cuando comenzó a reinar, y tres meses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36:2? «De veintitrés años era _____ cuando comenzó a reinar, y tres meses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36:5): «Cuando comenzó a reinar _____ era de veinticinco años, y reinó once años en Jerusalén: e hizo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Parvaim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36:5): «Cuando comenzó a reinar _____ era de veinticinco años, y reinó once años en Jerusalén: e hizo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36:8, ¿qué nombre falta? «Lo demás de los hechos de _____, y las abominaciones que hizo, y lo que en él se halló, he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36:8, ¿qué nombre falta? «Lo demás de los hechos de _____, y las abominaciones que hizo, y lo que en él se halló, he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36:11? «De veintiún años era _____ cuando comenzó a reinar, y once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36:11? «De veintiún años era _____ cuando comenzó a reinar, y once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reinó Joacaz?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36:13): «Se Rebeló asimismo contra _____, al cual había jurado por Dios; y endureció su cerviz, y obstinó…»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Meguido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36:13): «Se Rebeló asimismo contra _____, al cual había jurado por Dios; y endureció su cerviz, y obstinó…»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36:16, ¿qué palabra falta? «Mas ellos _____ escarnio de los mensajeros de Dios, y menospreciaban sus palabras, burlándose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36:16, ¿qué palabra falta? «Mas ellos _____ escarnio de los mensajeros de Dios, y menospreciaban sus palabras, burlándose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36:19? «…uemaron la Casa de Dios, y rompieron el muro de _____, y consumieron al fuego todos sus palacios…»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36:19? «…uemaron la Casa de Dios, y rompieron el muro de _____, y consumieron al fuego todos sus palacios…»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36: Jerusalén cae y Ciro permite el regreso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reinó Joacaz?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nuevo nombre dio Faraón Necao a Eliaquim?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nombre dio Faraón Necao a Eliaquim?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de Babilonia subió contra Joacim?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la gente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Babilonia subió contra Joacim?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36: Jerusalén cae y Ciro permite el regreso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