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Crónicas 35: La Pascua y la muerte de Josías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2 Crónicas 35:27, ¿qué nombre falta? «…os, primeros y postreros, he aquí todo está escrito en el libro de los reyes de _____ y de Judá.»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Geba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Amasa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35:27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2 Crónicas 35:27, ¿qué nombre falta? «…os, primeros y postreros, he aquí todo está escrito en el libro de los reyes de _____ y de Judá.»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35:27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nombre completa 2 Crónicas 35:7? «Y ofreció el rey _____ a los del pueblo ovejas, corderos, y cabritos de los rebaños, en número 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Zaham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Josías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Jehú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Berequías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35:7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Josías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2 Crónicas 35:7? «Y ofreció el rey _____ a los del pueblo ovejas, corderos, y cabritos de los rebaños, en número 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35:7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con el nombre correcto (2 Crónicas 35:21): «…jadores, diciendo: ¿Qué tenemos yo y tú, rey de _____? Yo no vengo contra ti hoy, sino contra la…»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Edom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Elisafat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Ahías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35:21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(2 Crónicas 35:21): «…jadores, diciendo: ¿Qué tenemos yo y tú, rey de _____? Yo no vengo contra ti hoy, sino contra la…»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35:21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2 Crónicas 35:4, ¿qué nombre falta? «…por vuestros órdenes, conforme a la prescripción de _____ rey de Israel, y de Salomón su hijo.»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Senaquerib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Adna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35:4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2 Crónicas 35:4, ¿qué nombre falta? «…por vuestros órdenes, conforme a la prescripción de _____ rey de Israel, y de Salomón su hijo.»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35:4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palabra completa 2 Crónicas 35:11? «Y _____ la pascua; y esparcían los sacerdotes la sangre tomada de mano de los levitas, y los lev…»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sacrificaron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disparando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cohecho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presentaremos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35:11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sacrificaron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palabra completa 2 Crónicas 35:11? «Y _____ la pascua; y esparcían los sacerdotes la sangre tomada de mano de los levitas, y los lev…»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35:11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¿En qué año de Josías se celebró aquella Pascua? (2 Crónicas 35)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año dieciocho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Veintitrés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Tres meses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octavo año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35:19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con el nombre correcto (2 Crónicas 35:17): «Y los hijos de _____ que se hallaron presentes , hicieron la pascua en aquel tiempo, y la fiesta…»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Absalón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35:17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(2 Crónicas 35:17): «Y los hijos de _____ que se hallaron presentes , hicieron la pascua en aquel tiempo, y la fiesta…»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35:17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2 Crónicas 35:24, ¿qué nombre falta? «…n otro segundo carro que tenía, y lo llevaron a _____, y murió; y lo sepultaron en los sepulcros…»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En-gadi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Josabet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Jerusa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35:24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2 Crónicas 35:24, ¿qué nombre falta? «…n otro segundo carro que tenía, y lo llevaron a _____, y murió; y lo sepultaron en los sepulcros…»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35:24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nombre completa 2 Crónicas 35:3? «Y dijo a los levitas que enseñaban a todo _____, y que estaban dedicados al SEÑOR: Poned el arca…»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Judea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Zacarías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Obed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35:3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2 Crónicas 35:3? «Y dijo a los levitas que enseñaban a todo _____, y que estaban dedicados al SEÑOR: Poned el arca…»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35:3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con el nombre correcto (2 Crónicas 35:6): «…ibid a vuestros hermanos, para que hagan conforme a la palabra del SEÑOR dada por mano de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Ajalón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Jehalelel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Mizpa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35:6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(2 Crónicas 35:6): «…ibid a vuestros hermanos, para que hagan conforme a la palabra del SEÑOR dada por mano de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35:6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2 Crónicas 35:9, ¿qué nombre falta? «Asimismo _____, y Semeías y Natanael sus hermanos, y Hasabías, Jehiel, y Josabad, príncipes de 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Ezión-geber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Conanías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Asaías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Ezequías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35:9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Conanías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2 Crónicas 35:9, ¿qué nombre falta? «Asimismo _____, y Semeías y Natanael sus hermanos, y Hasabías, Jehiel, y Josabad, príncipes de 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35:9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el año dieciocho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año de Josías se celebró aquella Pascua? (2 Crónicas 35)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35:19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nombre completa 2 Crónicas 35:12? «…ofreciesen al SEÑOR, según está escrito en el libro de _____: y asimismo quitaron de los bueyes.»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Natanael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Hur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Viva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35:12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2 Crónicas 35:12? «…ofreciesen al SEÑOR, según está escrito en el libro de _____: y asimismo quitaron de los bueyes.»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35:12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con el nombre correcto (2 Crónicas 35:16): «…a, y sacrificar los holocaustos sobre el altar del SEÑOR, conforme al mandamiento del rey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Jehalelel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Etam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Josías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35:16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Josías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(2 Crónicas 35:16): «…a, y sacrificar los holocaustos sobre el altar del SEÑOR, conforme al mandamiento del rey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35:16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Según 2 Crónicas 35:19, ¿qué nombre falta? «Esta pascua fue celebrada en el año dieciocho del rey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Josías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Baal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Jeremías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Zemaraim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35:19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Josías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Según 2 Crónicas 35:19, ¿qué nombre falta? «Esta pascua fue celebrada en el año dieciocho del rey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35:19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nombre completa 2 Crónicas 35:22? «Mas _____ no volvió su rostro de él, antes se disfrazó para darle batalla, y no escuchó las pala…»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Asiria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Josías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Omri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Joram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35:22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Josías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2 Crónicas 35:22? «Mas _____ no volvió su rostro de él, antes se disfrazó para darle batalla, y no escuchó las pala…»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35:22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con el nombre correcto (2 Crónicas 35:25): «Y endechó _____ por Josías, y todos los cantores y cantoras recitan sus lamentaciones sobre Josí…»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Adaías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Hulda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Jeremías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Jeús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35:25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Jeremías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(2 Crónicas 35:25): «Y endechó _____ por Josías, y todos los cantores y cantoras recitan sus lamentaciones sobre Josí…»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35:25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faraón enfrentó Josías en Meguido? (2 Crónicas 35)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Moloc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Necao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Acaz y Manasés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los ancianos y habitantes de Judá y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35:22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2 Crónicas 35:2, ¿qué palabra falta? «Y puso a los _____ en sus estancias, y los confirmó en el ministerio de la Casa del SEÑOR.»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fundada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volverá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tenemos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sacerdotes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35:2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sacerdotes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2 Crónicas 35:2, ¿qué palabra falta? «Y puso a los _____ en sus estancias, y los confirmó en el ministerio de la Casa del SEÑOR.»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35:2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palabra completa 2 Crónicas 35:5? «Estad en el _____ según el repartimiento de las familias de vuestros hermanos los hijos del pueb…»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santuario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abominaciones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despabiladeras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determinado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35:5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santuario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palabra completa 2 Crónicas 35:5? «Estad en el _____ según el repartimiento de las familias de vuestros hermanos los hijos del pueb…»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35:5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con el nombre correcto (2 Crónicas 35:8): «…pueblo, y a los sacerdotes y levitas. Hilcías, _____ y Jehiel, príncipes de la Casa de Dios, di…»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Hasabías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Zacarías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Acab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Nabucodonosor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35:8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Zacarías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(2 Crónicas 35:8): «…pueblo, y a los sacerdotes y levitas. Hilcías, _____ y Jehiel, príncipes de la Casa de Dios, di…»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35:8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2 Crónicas 35:10, ¿qué palabra falta? «_____ así el servicio, los sacerdotes se pusieron en sus estancias, y asimismo los levitas en su…»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quitaré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ganados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Aparejado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caballos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35:10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Aparejado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2 Crónicas 35:10, ¿qué palabra falta? «_____ así el servicio, los sacerdotes se pusieron en sus estancias, y asimismo los levitas en su…»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35:10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palabra completa 2 Crónicas 35:13? «Y _____ la pascua al fuego según la costumbre; mas lo que había sido santificado lo cocieron en…»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enaltecido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madera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levitas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asaron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35:13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asaron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palabra completa 2 Crónicas 35:13? «Y _____ la pascua al fuego según la costumbre; mas lo que había sido santificado lo cocieron en…»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35:13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Necao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faraón enfrentó Josías en Meguido? (2 Crónicas 35)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35:22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Crónicas 35: La Pascua y la muerte de Josías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nombre completa 2 Crónicas 35:1? «Y _____ hizo pascua al SEÑOR en Jerusalén, y sacrificaron la pascua a los catorce del mes primer…»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Damasco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Josías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Jerusa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35:1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Josías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2 Crónicas 35:1? «Y _____ hizo pascua al SEÑOR en Jerusalén, y sacrificaron la pascua a los catorce del mes primer…»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35:1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con el nombre correcto (2 Crónicas 35:14): «…los sacerdotes; porque los sacerdotes, hijos de _____, estuvieron ocupados hasta la noche en el…»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Tecoa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Baasa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Aarón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35:14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Aarón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(2 Crónicas 35:14): «…los sacerdotes; porque los sacerdotes, hijos de _____, estuvieron ocupados hasta la noche en el…»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35:14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Crónicas 35: La Pascua y la muerte de Josías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